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3" r:id="rId1"/>
  </p:sldMasterIdLst>
  <p:notesMasterIdLst>
    <p:notesMasterId r:id="rId14"/>
  </p:notesMasterIdLst>
  <p:handoutMasterIdLst>
    <p:handoutMasterId r:id="rId15"/>
  </p:handoutMasterIdLst>
  <p:sldIdLst>
    <p:sldId id="256" r:id="rId2"/>
    <p:sldId id="265" r:id="rId3"/>
    <p:sldId id="266" r:id="rId4"/>
    <p:sldId id="267" r:id="rId5"/>
    <p:sldId id="257" r:id="rId6"/>
    <p:sldId id="262" r:id="rId7"/>
    <p:sldId id="258" r:id="rId8"/>
    <p:sldId id="259" r:id="rId9"/>
    <p:sldId id="261" r:id="rId10"/>
    <p:sldId id="260" r:id="rId11"/>
    <p:sldId id="263" r:id="rId12"/>
    <p:sldId id="264" r:id="rId13"/>
  </p:sldIdLst>
  <p:sldSz cx="12192000" cy="6858000"/>
  <p:notesSz cx="6858000" cy="9144000"/>
  <p:defaultTextStyle>
    <a:defPPr rtl="0">
      <a:defRPr lang="pl-P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_rels/data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4" Type="http://schemas.openxmlformats.org/officeDocument/2006/relationships/image" Target="../media/image13.svg"/></Relationships>
</file>

<file path=ppt/diagrams/_rels/drawing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4" Type="http://schemas.openxmlformats.org/officeDocument/2006/relationships/image" Target="../media/image13.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6ADDF27-049A-4BD9-BE51-C8D6D960C679}" type="doc">
      <dgm:prSet loTypeId="urn:microsoft.com/office/officeart/2005/8/layout/hierarchy1" loCatId="hierarchy" qsTypeId="urn:microsoft.com/office/officeart/2005/8/quickstyle/simple1" qsCatId="simple" csTypeId="urn:microsoft.com/office/officeart/2005/8/colors/accent1_2" csCatId="accent1"/>
      <dgm:spPr/>
      <dgm:t>
        <a:bodyPr/>
        <a:lstStyle/>
        <a:p>
          <a:endParaRPr lang="en-US"/>
        </a:p>
      </dgm:t>
    </dgm:pt>
    <dgm:pt modelId="{FD0B25EF-A8EE-40AB-8662-9EA2FE5C719B}">
      <dgm:prSet/>
      <dgm:spPr/>
      <dgm:t>
        <a:bodyPr/>
        <a:lstStyle/>
        <a:p>
          <a:r>
            <a:rPr lang="en-US">
              <a:latin typeface="Verdana"/>
              <a:ea typeface="Verdana"/>
            </a:rPr>
            <a:t>1. </a:t>
          </a:r>
          <a:r>
            <a:rPr lang="en-US" err="1">
              <a:latin typeface="Verdana"/>
              <a:ea typeface="Verdana"/>
            </a:rPr>
            <a:t>Osłona</a:t>
          </a:r>
          <a:r>
            <a:rPr lang="en-US">
              <a:latin typeface="Verdana"/>
              <a:ea typeface="Verdana"/>
            </a:rPr>
            <a:t> </a:t>
          </a:r>
          <a:r>
            <a:rPr lang="en-US" err="1">
              <a:latin typeface="Verdana"/>
              <a:ea typeface="Verdana"/>
            </a:rPr>
            <a:t>przed</a:t>
          </a:r>
          <a:r>
            <a:rPr lang="en-US">
              <a:latin typeface="Verdana"/>
              <a:ea typeface="Verdana"/>
            </a:rPr>
            <a:t> </a:t>
          </a:r>
          <a:r>
            <a:rPr lang="en-US" err="1">
              <a:latin typeface="Verdana"/>
              <a:ea typeface="Verdana"/>
            </a:rPr>
            <a:t>ukrytymi</a:t>
          </a:r>
          <a:r>
            <a:rPr lang="en-US">
              <a:latin typeface="Verdana"/>
              <a:ea typeface="Verdana"/>
            </a:rPr>
            <a:t> </a:t>
          </a:r>
          <a:r>
            <a:rPr lang="en-US" err="1">
              <a:latin typeface="Verdana"/>
              <a:ea typeface="Verdana"/>
            </a:rPr>
            <a:t>opłatami</a:t>
          </a:r>
          <a:endParaRPr lang="en-US">
            <a:latin typeface="Verdana"/>
            <a:ea typeface="Verdana"/>
          </a:endParaRPr>
        </a:p>
      </dgm:t>
    </dgm:pt>
    <dgm:pt modelId="{58FBE023-C6B4-41C7-9CD2-20D5C75A5E48}" type="parTrans" cxnId="{C5EC00B0-AE12-49C1-B3EB-45107D03631C}">
      <dgm:prSet/>
      <dgm:spPr/>
      <dgm:t>
        <a:bodyPr/>
        <a:lstStyle/>
        <a:p>
          <a:endParaRPr lang="en-US"/>
        </a:p>
      </dgm:t>
    </dgm:pt>
    <dgm:pt modelId="{4CFD81E3-2ADF-4D4F-9C78-456635FA9654}" type="sibTrans" cxnId="{C5EC00B0-AE12-49C1-B3EB-45107D03631C}">
      <dgm:prSet/>
      <dgm:spPr/>
      <dgm:t>
        <a:bodyPr/>
        <a:lstStyle/>
        <a:p>
          <a:endParaRPr lang="en-US"/>
        </a:p>
      </dgm:t>
    </dgm:pt>
    <dgm:pt modelId="{8C38263D-34E5-4BDF-8951-FDAA09AB585B}">
      <dgm:prSet/>
      <dgm:spPr/>
      <dgm:t>
        <a:bodyPr/>
        <a:lstStyle/>
        <a:p>
          <a:r>
            <a:rPr lang="en-US">
              <a:latin typeface="Verdana"/>
              <a:ea typeface="Verdana"/>
            </a:rPr>
            <a:t>2. Brak </a:t>
          </a:r>
          <a:r>
            <a:rPr lang="en-US" err="1">
              <a:latin typeface="Verdana"/>
              <a:ea typeface="Verdana"/>
            </a:rPr>
            <a:t>prowizji</a:t>
          </a:r>
          <a:endParaRPr lang="en-US">
            <a:latin typeface="Verdana"/>
            <a:ea typeface="Verdana"/>
          </a:endParaRPr>
        </a:p>
      </dgm:t>
    </dgm:pt>
    <dgm:pt modelId="{A60220A2-ECE0-4528-A180-46B176C494C8}" type="parTrans" cxnId="{B284948A-A3D8-490E-A719-D9074AB8DC47}">
      <dgm:prSet/>
      <dgm:spPr/>
      <dgm:t>
        <a:bodyPr/>
        <a:lstStyle/>
        <a:p>
          <a:endParaRPr lang="en-US"/>
        </a:p>
      </dgm:t>
    </dgm:pt>
    <dgm:pt modelId="{B5D780EC-92C4-4FB0-8AC0-D117C5EDC071}" type="sibTrans" cxnId="{B284948A-A3D8-490E-A719-D9074AB8DC47}">
      <dgm:prSet/>
      <dgm:spPr/>
      <dgm:t>
        <a:bodyPr/>
        <a:lstStyle/>
        <a:p>
          <a:endParaRPr lang="en-US"/>
        </a:p>
      </dgm:t>
    </dgm:pt>
    <dgm:pt modelId="{6A2537A2-B847-4EED-B6C8-9309D8EA959E}" type="pres">
      <dgm:prSet presAssocID="{26ADDF27-049A-4BD9-BE51-C8D6D960C679}" presName="hierChild1" presStyleCnt="0">
        <dgm:presLayoutVars>
          <dgm:chPref val="1"/>
          <dgm:dir/>
          <dgm:animOne val="branch"/>
          <dgm:animLvl val="lvl"/>
          <dgm:resizeHandles/>
        </dgm:presLayoutVars>
      </dgm:prSet>
      <dgm:spPr/>
    </dgm:pt>
    <dgm:pt modelId="{EE05C1F9-AE9D-43F2-B0CD-98C702BD1DBF}" type="pres">
      <dgm:prSet presAssocID="{FD0B25EF-A8EE-40AB-8662-9EA2FE5C719B}" presName="hierRoot1" presStyleCnt="0"/>
      <dgm:spPr/>
    </dgm:pt>
    <dgm:pt modelId="{B33E92E0-19E1-44C2-9AF9-8E8F1C58848B}" type="pres">
      <dgm:prSet presAssocID="{FD0B25EF-A8EE-40AB-8662-9EA2FE5C719B}" presName="composite" presStyleCnt="0"/>
      <dgm:spPr/>
    </dgm:pt>
    <dgm:pt modelId="{C0994461-52C8-43A9-A6F4-99B08D212593}" type="pres">
      <dgm:prSet presAssocID="{FD0B25EF-A8EE-40AB-8662-9EA2FE5C719B}" presName="background" presStyleLbl="node0" presStyleIdx="0" presStyleCnt="2"/>
      <dgm:spPr/>
    </dgm:pt>
    <dgm:pt modelId="{DD0CE6B1-4BE3-4E3B-8D9D-8CCAE4CFA6E9}" type="pres">
      <dgm:prSet presAssocID="{FD0B25EF-A8EE-40AB-8662-9EA2FE5C719B}" presName="text" presStyleLbl="fgAcc0" presStyleIdx="0" presStyleCnt="2">
        <dgm:presLayoutVars>
          <dgm:chPref val="3"/>
        </dgm:presLayoutVars>
      </dgm:prSet>
      <dgm:spPr/>
    </dgm:pt>
    <dgm:pt modelId="{DB215793-8118-41FA-95D2-3EA249234343}" type="pres">
      <dgm:prSet presAssocID="{FD0B25EF-A8EE-40AB-8662-9EA2FE5C719B}" presName="hierChild2" presStyleCnt="0"/>
      <dgm:spPr/>
    </dgm:pt>
    <dgm:pt modelId="{91374E42-5E29-4795-B8E1-4AC968432002}" type="pres">
      <dgm:prSet presAssocID="{8C38263D-34E5-4BDF-8951-FDAA09AB585B}" presName="hierRoot1" presStyleCnt="0"/>
      <dgm:spPr/>
    </dgm:pt>
    <dgm:pt modelId="{0457EE01-CAF5-4632-A729-C015A12957D0}" type="pres">
      <dgm:prSet presAssocID="{8C38263D-34E5-4BDF-8951-FDAA09AB585B}" presName="composite" presStyleCnt="0"/>
      <dgm:spPr/>
    </dgm:pt>
    <dgm:pt modelId="{FE3C5681-385F-4C3C-B81F-B74132D9D33A}" type="pres">
      <dgm:prSet presAssocID="{8C38263D-34E5-4BDF-8951-FDAA09AB585B}" presName="background" presStyleLbl="node0" presStyleIdx="1" presStyleCnt="2"/>
      <dgm:spPr/>
    </dgm:pt>
    <dgm:pt modelId="{B8520910-E415-47F7-926C-1B4098D56582}" type="pres">
      <dgm:prSet presAssocID="{8C38263D-34E5-4BDF-8951-FDAA09AB585B}" presName="text" presStyleLbl="fgAcc0" presStyleIdx="1" presStyleCnt="2">
        <dgm:presLayoutVars>
          <dgm:chPref val="3"/>
        </dgm:presLayoutVars>
      </dgm:prSet>
      <dgm:spPr/>
    </dgm:pt>
    <dgm:pt modelId="{7D63A4CC-3A5D-4379-8B44-AD3F1E51956B}" type="pres">
      <dgm:prSet presAssocID="{8C38263D-34E5-4BDF-8951-FDAA09AB585B}" presName="hierChild2" presStyleCnt="0"/>
      <dgm:spPr/>
    </dgm:pt>
  </dgm:ptLst>
  <dgm:cxnLst>
    <dgm:cxn modelId="{8CE3B41C-579C-4DFB-8766-486BDA258858}" type="presOf" srcId="{FD0B25EF-A8EE-40AB-8662-9EA2FE5C719B}" destId="{DD0CE6B1-4BE3-4E3B-8D9D-8CCAE4CFA6E9}" srcOrd="0" destOrd="0" presId="urn:microsoft.com/office/officeart/2005/8/layout/hierarchy1"/>
    <dgm:cxn modelId="{99E50C7E-588D-4289-9D25-AC1A9710F886}" type="presOf" srcId="{8C38263D-34E5-4BDF-8951-FDAA09AB585B}" destId="{B8520910-E415-47F7-926C-1B4098D56582}" srcOrd="0" destOrd="0" presId="urn:microsoft.com/office/officeart/2005/8/layout/hierarchy1"/>
    <dgm:cxn modelId="{B284948A-A3D8-490E-A719-D9074AB8DC47}" srcId="{26ADDF27-049A-4BD9-BE51-C8D6D960C679}" destId="{8C38263D-34E5-4BDF-8951-FDAA09AB585B}" srcOrd="1" destOrd="0" parTransId="{A60220A2-ECE0-4528-A180-46B176C494C8}" sibTransId="{B5D780EC-92C4-4FB0-8AC0-D117C5EDC071}"/>
    <dgm:cxn modelId="{C5EC00B0-AE12-49C1-B3EB-45107D03631C}" srcId="{26ADDF27-049A-4BD9-BE51-C8D6D960C679}" destId="{FD0B25EF-A8EE-40AB-8662-9EA2FE5C719B}" srcOrd="0" destOrd="0" parTransId="{58FBE023-C6B4-41C7-9CD2-20D5C75A5E48}" sibTransId="{4CFD81E3-2ADF-4D4F-9C78-456635FA9654}"/>
    <dgm:cxn modelId="{E67EC1B8-FF69-44AE-BBD3-CE2189ADC404}" type="presOf" srcId="{26ADDF27-049A-4BD9-BE51-C8D6D960C679}" destId="{6A2537A2-B847-4EED-B6C8-9309D8EA959E}" srcOrd="0" destOrd="0" presId="urn:microsoft.com/office/officeart/2005/8/layout/hierarchy1"/>
    <dgm:cxn modelId="{79B6AF44-F5E1-41D6-9F05-7ED2726E1C08}" type="presParOf" srcId="{6A2537A2-B847-4EED-B6C8-9309D8EA959E}" destId="{EE05C1F9-AE9D-43F2-B0CD-98C702BD1DBF}" srcOrd="0" destOrd="0" presId="urn:microsoft.com/office/officeart/2005/8/layout/hierarchy1"/>
    <dgm:cxn modelId="{A4532F44-4178-4F3A-9EB1-1201A039B544}" type="presParOf" srcId="{EE05C1F9-AE9D-43F2-B0CD-98C702BD1DBF}" destId="{B33E92E0-19E1-44C2-9AF9-8E8F1C58848B}" srcOrd="0" destOrd="0" presId="urn:microsoft.com/office/officeart/2005/8/layout/hierarchy1"/>
    <dgm:cxn modelId="{662DFB63-1FE4-4768-97EF-27C988935562}" type="presParOf" srcId="{B33E92E0-19E1-44C2-9AF9-8E8F1C58848B}" destId="{C0994461-52C8-43A9-A6F4-99B08D212593}" srcOrd="0" destOrd="0" presId="urn:microsoft.com/office/officeart/2005/8/layout/hierarchy1"/>
    <dgm:cxn modelId="{C2513EA5-F551-4777-8D4F-8976D376064D}" type="presParOf" srcId="{B33E92E0-19E1-44C2-9AF9-8E8F1C58848B}" destId="{DD0CE6B1-4BE3-4E3B-8D9D-8CCAE4CFA6E9}" srcOrd="1" destOrd="0" presId="urn:microsoft.com/office/officeart/2005/8/layout/hierarchy1"/>
    <dgm:cxn modelId="{99276703-D4E8-457D-BF19-D948DC8065F8}" type="presParOf" srcId="{EE05C1F9-AE9D-43F2-B0CD-98C702BD1DBF}" destId="{DB215793-8118-41FA-95D2-3EA249234343}" srcOrd="1" destOrd="0" presId="urn:microsoft.com/office/officeart/2005/8/layout/hierarchy1"/>
    <dgm:cxn modelId="{0BE1D5C1-70CB-496F-AA49-956B16FDC985}" type="presParOf" srcId="{6A2537A2-B847-4EED-B6C8-9309D8EA959E}" destId="{91374E42-5E29-4795-B8E1-4AC968432002}" srcOrd="1" destOrd="0" presId="urn:microsoft.com/office/officeart/2005/8/layout/hierarchy1"/>
    <dgm:cxn modelId="{C4B18E02-8513-4CCD-9B76-26A4547B2FF2}" type="presParOf" srcId="{91374E42-5E29-4795-B8E1-4AC968432002}" destId="{0457EE01-CAF5-4632-A729-C015A12957D0}" srcOrd="0" destOrd="0" presId="urn:microsoft.com/office/officeart/2005/8/layout/hierarchy1"/>
    <dgm:cxn modelId="{D6EA9EF0-2EA9-4EAC-B58A-487B99E68EB9}" type="presParOf" srcId="{0457EE01-CAF5-4632-A729-C015A12957D0}" destId="{FE3C5681-385F-4C3C-B81F-B74132D9D33A}" srcOrd="0" destOrd="0" presId="urn:microsoft.com/office/officeart/2005/8/layout/hierarchy1"/>
    <dgm:cxn modelId="{2E613C29-4556-4C2F-A8BE-53406585F69E}" type="presParOf" srcId="{0457EE01-CAF5-4632-A729-C015A12957D0}" destId="{B8520910-E415-47F7-926C-1B4098D56582}" srcOrd="1" destOrd="0" presId="urn:microsoft.com/office/officeart/2005/8/layout/hierarchy1"/>
    <dgm:cxn modelId="{6C74161D-1C14-441C-ADBF-EB96D929A560}" type="presParOf" srcId="{91374E42-5E29-4795-B8E1-4AC968432002}" destId="{7D63A4CC-3A5D-4379-8B44-AD3F1E51956B}"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35ADCC5-576A-4A75-B2FC-B54A05B3C3D1}" type="doc">
      <dgm:prSet loTypeId="urn:microsoft.com/office/officeart/2005/8/layout/hierarchy3" loCatId="hierarchy" qsTypeId="urn:microsoft.com/office/officeart/2005/8/quickstyle/simple1" qsCatId="simple" csTypeId="urn:microsoft.com/office/officeart/2005/8/colors/accent1_2" csCatId="accent1"/>
      <dgm:spPr/>
      <dgm:t>
        <a:bodyPr/>
        <a:lstStyle/>
        <a:p>
          <a:endParaRPr lang="en-US"/>
        </a:p>
      </dgm:t>
    </dgm:pt>
    <dgm:pt modelId="{E4632998-58BF-44DA-8F44-D2E33E1E6569}">
      <dgm:prSet/>
      <dgm:spPr/>
      <dgm:t>
        <a:bodyPr/>
        <a:lstStyle/>
        <a:p>
          <a:r>
            <a:rPr lang="pl-PL">
              <a:latin typeface="Verdana"/>
              <a:ea typeface="Verdana"/>
            </a:rPr>
            <a:t>Ograniczona możliwość zadłużenia</a:t>
          </a:r>
          <a:endParaRPr lang="en-US">
            <a:latin typeface="Verdana"/>
            <a:ea typeface="Verdana"/>
          </a:endParaRPr>
        </a:p>
      </dgm:t>
    </dgm:pt>
    <dgm:pt modelId="{85B58C42-1821-469A-9C04-FC0DB61AA7F3}" type="parTrans" cxnId="{D3D10A11-9BF5-4947-86D7-2B4306F71FC5}">
      <dgm:prSet/>
      <dgm:spPr/>
      <dgm:t>
        <a:bodyPr/>
        <a:lstStyle/>
        <a:p>
          <a:endParaRPr lang="en-US"/>
        </a:p>
      </dgm:t>
    </dgm:pt>
    <dgm:pt modelId="{E197B58F-32F6-4612-A424-5DB5BACE9935}" type="sibTrans" cxnId="{D3D10A11-9BF5-4947-86D7-2B4306F71FC5}">
      <dgm:prSet/>
      <dgm:spPr/>
      <dgm:t>
        <a:bodyPr/>
        <a:lstStyle/>
        <a:p>
          <a:endParaRPr lang="en-US"/>
        </a:p>
      </dgm:t>
    </dgm:pt>
    <dgm:pt modelId="{53FE7D0E-F8D8-4A3C-951C-E86FAFD609EB}">
      <dgm:prSet/>
      <dgm:spPr/>
      <dgm:t>
        <a:bodyPr/>
        <a:lstStyle/>
        <a:p>
          <a:r>
            <a:rPr lang="pl-PL">
              <a:latin typeface="Verdana"/>
              <a:ea typeface="Verdana"/>
            </a:rPr>
            <a:t>Brak obciążających spłat</a:t>
          </a:r>
          <a:endParaRPr lang="en-US">
            <a:latin typeface="Verdana"/>
            <a:ea typeface="Verdana"/>
          </a:endParaRPr>
        </a:p>
      </dgm:t>
    </dgm:pt>
    <dgm:pt modelId="{EDC33818-78C3-4778-9D83-3CB0FEC9DFEE}" type="parTrans" cxnId="{A459E8AE-9469-4DF8-839B-5E21AEF32B0C}">
      <dgm:prSet/>
      <dgm:spPr/>
      <dgm:t>
        <a:bodyPr/>
        <a:lstStyle/>
        <a:p>
          <a:endParaRPr lang="en-US"/>
        </a:p>
      </dgm:t>
    </dgm:pt>
    <dgm:pt modelId="{22371EF4-0238-41F5-BC11-51ECF826EA7D}" type="sibTrans" cxnId="{A459E8AE-9469-4DF8-839B-5E21AEF32B0C}">
      <dgm:prSet/>
      <dgm:spPr/>
      <dgm:t>
        <a:bodyPr/>
        <a:lstStyle/>
        <a:p>
          <a:endParaRPr lang="en-US"/>
        </a:p>
      </dgm:t>
    </dgm:pt>
    <dgm:pt modelId="{AF1ACC47-355C-411B-8319-5C03F6111274}" type="pres">
      <dgm:prSet presAssocID="{335ADCC5-576A-4A75-B2FC-B54A05B3C3D1}" presName="diagram" presStyleCnt="0">
        <dgm:presLayoutVars>
          <dgm:chPref val="1"/>
          <dgm:dir/>
          <dgm:animOne val="branch"/>
          <dgm:animLvl val="lvl"/>
          <dgm:resizeHandles/>
        </dgm:presLayoutVars>
      </dgm:prSet>
      <dgm:spPr/>
    </dgm:pt>
    <dgm:pt modelId="{2E5D8FEF-9B26-4E65-9829-32A4C39C8710}" type="pres">
      <dgm:prSet presAssocID="{E4632998-58BF-44DA-8F44-D2E33E1E6569}" presName="root" presStyleCnt="0"/>
      <dgm:spPr/>
    </dgm:pt>
    <dgm:pt modelId="{ECE087D1-DBA8-4D29-95A0-46A512918020}" type="pres">
      <dgm:prSet presAssocID="{E4632998-58BF-44DA-8F44-D2E33E1E6569}" presName="rootComposite" presStyleCnt="0"/>
      <dgm:spPr/>
    </dgm:pt>
    <dgm:pt modelId="{9E58706A-391B-4A8F-B20C-7F8DFABB2BE1}" type="pres">
      <dgm:prSet presAssocID="{E4632998-58BF-44DA-8F44-D2E33E1E6569}" presName="rootText" presStyleLbl="node1" presStyleIdx="0" presStyleCnt="2"/>
      <dgm:spPr/>
    </dgm:pt>
    <dgm:pt modelId="{B133A946-6260-4907-9A03-A327673ADFA4}" type="pres">
      <dgm:prSet presAssocID="{E4632998-58BF-44DA-8F44-D2E33E1E6569}" presName="rootConnector" presStyleLbl="node1" presStyleIdx="0" presStyleCnt="2"/>
      <dgm:spPr/>
    </dgm:pt>
    <dgm:pt modelId="{50D53303-1CCB-4E9C-9C39-17E6E40FD1FB}" type="pres">
      <dgm:prSet presAssocID="{E4632998-58BF-44DA-8F44-D2E33E1E6569}" presName="childShape" presStyleCnt="0"/>
      <dgm:spPr/>
    </dgm:pt>
    <dgm:pt modelId="{015B7849-C3D9-4216-9632-8945462CC476}" type="pres">
      <dgm:prSet presAssocID="{53FE7D0E-F8D8-4A3C-951C-E86FAFD609EB}" presName="root" presStyleCnt="0"/>
      <dgm:spPr/>
    </dgm:pt>
    <dgm:pt modelId="{EC2CA8B1-E4FF-41AF-8ECF-70507D45AD67}" type="pres">
      <dgm:prSet presAssocID="{53FE7D0E-F8D8-4A3C-951C-E86FAFD609EB}" presName="rootComposite" presStyleCnt="0"/>
      <dgm:spPr/>
    </dgm:pt>
    <dgm:pt modelId="{3BB2DEA8-F785-4386-8B2E-11A3F461C0E5}" type="pres">
      <dgm:prSet presAssocID="{53FE7D0E-F8D8-4A3C-951C-E86FAFD609EB}" presName="rootText" presStyleLbl="node1" presStyleIdx="1" presStyleCnt="2"/>
      <dgm:spPr/>
    </dgm:pt>
    <dgm:pt modelId="{67BD1162-7F06-4823-8BCC-68EBECEF7271}" type="pres">
      <dgm:prSet presAssocID="{53FE7D0E-F8D8-4A3C-951C-E86FAFD609EB}" presName="rootConnector" presStyleLbl="node1" presStyleIdx="1" presStyleCnt="2"/>
      <dgm:spPr/>
    </dgm:pt>
    <dgm:pt modelId="{B835B8D6-51FD-4D23-B6B1-201C40CB838E}" type="pres">
      <dgm:prSet presAssocID="{53FE7D0E-F8D8-4A3C-951C-E86FAFD609EB}" presName="childShape" presStyleCnt="0"/>
      <dgm:spPr/>
    </dgm:pt>
  </dgm:ptLst>
  <dgm:cxnLst>
    <dgm:cxn modelId="{D3D10A11-9BF5-4947-86D7-2B4306F71FC5}" srcId="{335ADCC5-576A-4A75-B2FC-B54A05B3C3D1}" destId="{E4632998-58BF-44DA-8F44-D2E33E1E6569}" srcOrd="0" destOrd="0" parTransId="{85B58C42-1821-469A-9C04-FC0DB61AA7F3}" sibTransId="{E197B58F-32F6-4612-A424-5DB5BACE9935}"/>
    <dgm:cxn modelId="{48115B3A-E255-4755-8B93-C6F58C956AF9}" type="presOf" srcId="{E4632998-58BF-44DA-8F44-D2E33E1E6569}" destId="{9E58706A-391B-4A8F-B20C-7F8DFABB2BE1}" srcOrd="0" destOrd="0" presId="urn:microsoft.com/office/officeart/2005/8/layout/hierarchy3"/>
    <dgm:cxn modelId="{9916EB3C-4A9B-4CF2-8D0E-8FEB98A56442}" type="presOf" srcId="{335ADCC5-576A-4A75-B2FC-B54A05B3C3D1}" destId="{AF1ACC47-355C-411B-8319-5C03F6111274}" srcOrd="0" destOrd="0" presId="urn:microsoft.com/office/officeart/2005/8/layout/hierarchy3"/>
    <dgm:cxn modelId="{66BCE479-4793-4BDB-BC62-3AE213CDDD65}" type="presOf" srcId="{53FE7D0E-F8D8-4A3C-951C-E86FAFD609EB}" destId="{67BD1162-7F06-4823-8BCC-68EBECEF7271}" srcOrd="1" destOrd="0" presId="urn:microsoft.com/office/officeart/2005/8/layout/hierarchy3"/>
    <dgm:cxn modelId="{DA01C495-B890-459E-9BAE-2B011750866E}" type="presOf" srcId="{E4632998-58BF-44DA-8F44-D2E33E1E6569}" destId="{B133A946-6260-4907-9A03-A327673ADFA4}" srcOrd="1" destOrd="0" presId="urn:microsoft.com/office/officeart/2005/8/layout/hierarchy3"/>
    <dgm:cxn modelId="{A459E8AE-9469-4DF8-839B-5E21AEF32B0C}" srcId="{335ADCC5-576A-4A75-B2FC-B54A05B3C3D1}" destId="{53FE7D0E-F8D8-4A3C-951C-E86FAFD609EB}" srcOrd="1" destOrd="0" parTransId="{EDC33818-78C3-4778-9D83-3CB0FEC9DFEE}" sibTransId="{22371EF4-0238-41F5-BC11-51ECF826EA7D}"/>
    <dgm:cxn modelId="{4BE42BB9-D5CB-407F-B76E-3299287F350B}" type="presOf" srcId="{53FE7D0E-F8D8-4A3C-951C-E86FAFD609EB}" destId="{3BB2DEA8-F785-4386-8B2E-11A3F461C0E5}" srcOrd="0" destOrd="0" presId="urn:microsoft.com/office/officeart/2005/8/layout/hierarchy3"/>
    <dgm:cxn modelId="{63F9D283-CAC1-4E51-8BEC-3257254F59FA}" type="presParOf" srcId="{AF1ACC47-355C-411B-8319-5C03F6111274}" destId="{2E5D8FEF-9B26-4E65-9829-32A4C39C8710}" srcOrd="0" destOrd="0" presId="urn:microsoft.com/office/officeart/2005/8/layout/hierarchy3"/>
    <dgm:cxn modelId="{A4DEDD6A-7A3D-444A-A622-A2A867DED5CE}" type="presParOf" srcId="{2E5D8FEF-9B26-4E65-9829-32A4C39C8710}" destId="{ECE087D1-DBA8-4D29-95A0-46A512918020}" srcOrd="0" destOrd="0" presId="urn:microsoft.com/office/officeart/2005/8/layout/hierarchy3"/>
    <dgm:cxn modelId="{9A5BE45A-2AEF-4AFB-B35D-77AA1AD5948E}" type="presParOf" srcId="{ECE087D1-DBA8-4D29-95A0-46A512918020}" destId="{9E58706A-391B-4A8F-B20C-7F8DFABB2BE1}" srcOrd="0" destOrd="0" presId="urn:microsoft.com/office/officeart/2005/8/layout/hierarchy3"/>
    <dgm:cxn modelId="{4F963A46-B3C9-4881-8850-620FFE95A8DD}" type="presParOf" srcId="{ECE087D1-DBA8-4D29-95A0-46A512918020}" destId="{B133A946-6260-4907-9A03-A327673ADFA4}" srcOrd="1" destOrd="0" presId="urn:microsoft.com/office/officeart/2005/8/layout/hierarchy3"/>
    <dgm:cxn modelId="{502AF2EB-9FCD-40E1-B3C7-41440123581D}" type="presParOf" srcId="{2E5D8FEF-9B26-4E65-9829-32A4C39C8710}" destId="{50D53303-1CCB-4E9C-9C39-17E6E40FD1FB}" srcOrd="1" destOrd="0" presId="urn:microsoft.com/office/officeart/2005/8/layout/hierarchy3"/>
    <dgm:cxn modelId="{52FE60C2-3EEB-482F-8B2B-2D68834B7A29}" type="presParOf" srcId="{AF1ACC47-355C-411B-8319-5C03F6111274}" destId="{015B7849-C3D9-4216-9632-8945462CC476}" srcOrd="1" destOrd="0" presId="urn:microsoft.com/office/officeart/2005/8/layout/hierarchy3"/>
    <dgm:cxn modelId="{FD7A8346-0279-4C90-BD14-BEFBD40E9B5B}" type="presParOf" srcId="{015B7849-C3D9-4216-9632-8945462CC476}" destId="{EC2CA8B1-E4FF-41AF-8ECF-70507D45AD67}" srcOrd="0" destOrd="0" presId="urn:microsoft.com/office/officeart/2005/8/layout/hierarchy3"/>
    <dgm:cxn modelId="{A86288F4-4CDB-4B19-93A4-9AD3A1F60A6E}" type="presParOf" srcId="{EC2CA8B1-E4FF-41AF-8ECF-70507D45AD67}" destId="{3BB2DEA8-F785-4386-8B2E-11A3F461C0E5}" srcOrd="0" destOrd="0" presId="urn:microsoft.com/office/officeart/2005/8/layout/hierarchy3"/>
    <dgm:cxn modelId="{95935229-8C2E-4188-A247-4D0939129A7D}" type="presParOf" srcId="{EC2CA8B1-E4FF-41AF-8ECF-70507D45AD67}" destId="{67BD1162-7F06-4823-8BCC-68EBECEF7271}" srcOrd="1" destOrd="0" presId="urn:microsoft.com/office/officeart/2005/8/layout/hierarchy3"/>
    <dgm:cxn modelId="{E1FA08DA-D4D6-46A1-B316-C01B84CBC0CA}" type="presParOf" srcId="{015B7849-C3D9-4216-9632-8945462CC476}" destId="{B835B8D6-51FD-4D23-B6B1-201C40CB838E}"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4E9F069-DAD2-4FE9-8894-816EA0E0EFA0}"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C6EF0F64-B107-4FF4-AA33-A1A023F1EE96}">
      <dgm:prSet/>
      <dgm:spPr/>
      <dgm:t>
        <a:bodyPr/>
        <a:lstStyle/>
        <a:p>
          <a:r>
            <a:rPr lang="pl-PL" dirty="0">
              <a:latin typeface="Verdana"/>
              <a:ea typeface="Verdana"/>
            </a:rPr>
            <a:t>Brak konieczności posiadania urządzeń elektronicznych</a:t>
          </a:r>
          <a:endParaRPr lang="en-US" dirty="0">
            <a:latin typeface="Verdana"/>
            <a:ea typeface="Verdana"/>
          </a:endParaRPr>
        </a:p>
      </dgm:t>
    </dgm:pt>
    <dgm:pt modelId="{AED4CFE1-4B3E-49F6-9780-25886ADE56A3}" type="parTrans" cxnId="{DD75D08D-DFF0-42C6-9AE4-130D90DCA6D6}">
      <dgm:prSet/>
      <dgm:spPr/>
      <dgm:t>
        <a:bodyPr/>
        <a:lstStyle/>
        <a:p>
          <a:endParaRPr lang="en-US"/>
        </a:p>
      </dgm:t>
    </dgm:pt>
    <dgm:pt modelId="{D96C3313-43C4-4033-B78F-07E672F36312}" type="sibTrans" cxnId="{DD75D08D-DFF0-42C6-9AE4-130D90DCA6D6}">
      <dgm:prSet/>
      <dgm:spPr/>
      <dgm:t>
        <a:bodyPr/>
        <a:lstStyle/>
        <a:p>
          <a:endParaRPr lang="en-US"/>
        </a:p>
      </dgm:t>
    </dgm:pt>
    <dgm:pt modelId="{849006A4-DCE0-438B-AE85-57B117F02471}">
      <dgm:prSet/>
      <dgm:spPr/>
      <dgm:t>
        <a:bodyPr/>
        <a:lstStyle/>
        <a:p>
          <a:r>
            <a:rPr lang="pl-PL" dirty="0">
              <a:latin typeface="Verdana"/>
              <a:ea typeface="Verdana"/>
            </a:rPr>
            <a:t>Niezależność od awarii systemów płatniczych</a:t>
          </a:r>
          <a:endParaRPr lang="en-US" dirty="0">
            <a:latin typeface="Bembo"/>
            <a:ea typeface="Verdana"/>
          </a:endParaRPr>
        </a:p>
      </dgm:t>
    </dgm:pt>
    <dgm:pt modelId="{2FDCD9C6-B71C-4912-BAED-95CA0AC3B3EC}" type="parTrans" cxnId="{CC54D390-079C-4852-95AD-549DC30AE184}">
      <dgm:prSet/>
      <dgm:spPr/>
      <dgm:t>
        <a:bodyPr/>
        <a:lstStyle/>
        <a:p>
          <a:endParaRPr lang="en-US"/>
        </a:p>
      </dgm:t>
    </dgm:pt>
    <dgm:pt modelId="{8F14ED0B-829B-4565-B33E-E0E23FE41033}" type="sibTrans" cxnId="{CC54D390-079C-4852-95AD-549DC30AE184}">
      <dgm:prSet/>
      <dgm:spPr/>
      <dgm:t>
        <a:bodyPr/>
        <a:lstStyle/>
        <a:p>
          <a:endParaRPr lang="en-US"/>
        </a:p>
      </dgm:t>
    </dgm:pt>
    <dgm:pt modelId="{4184D4C6-7ABF-43BF-BEE8-D908F3197EF2}" type="pres">
      <dgm:prSet presAssocID="{04E9F069-DAD2-4FE9-8894-816EA0E0EFA0}" presName="linear" presStyleCnt="0">
        <dgm:presLayoutVars>
          <dgm:animLvl val="lvl"/>
          <dgm:resizeHandles val="exact"/>
        </dgm:presLayoutVars>
      </dgm:prSet>
      <dgm:spPr/>
    </dgm:pt>
    <dgm:pt modelId="{0E5A4929-CF42-4969-B8E3-FD1DF509A36B}" type="pres">
      <dgm:prSet presAssocID="{C6EF0F64-B107-4FF4-AA33-A1A023F1EE96}" presName="parentText" presStyleLbl="node1" presStyleIdx="0" presStyleCnt="2">
        <dgm:presLayoutVars>
          <dgm:chMax val="0"/>
          <dgm:bulletEnabled val="1"/>
        </dgm:presLayoutVars>
      </dgm:prSet>
      <dgm:spPr/>
    </dgm:pt>
    <dgm:pt modelId="{297D223D-B780-4BF5-AEDF-8F7BAF726B3A}" type="pres">
      <dgm:prSet presAssocID="{D96C3313-43C4-4033-B78F-07E672F36312}" presName="spacer" presStyleCnt="0"/>
      <dgm:spPr/>
    </dgm:pt>
    <dgm:pt modelId="{39A1F5E9-6A19-4032-A8BC-6100D5CA2B6D}" type="pres">
      <dgm:prSet presAssocID="{849006A4-DCE0-438B-AE85-57B117F02471}" presName="parentText" presStyleLbl="node1" presStyleIdx="1" presStyleCnt="2">
        <dgm:presLayoutVars>
          <dgm:chMax val="0"/>
          <dgm:bulletEnabled val="1"/>
        </dgm:presLayoutVars>
      </dgm:prSet>
      <dgm:spPr/>
    </dgm:pt>
  </dgm:ptLst>
  <dgm:cxnLst>
    <dgm:cxn modelId="{914CE603-177B-4F80-B05F-D37A8FB0FC4A}" type="presOf" srcId="{849006A4-DCE0-438B-AE85-57B117F02471}" destId="{39A1F5E9-6A19-4032-A8BC-6100D5CA2B6D}" srcOrd="0" destOrd="0" presId="urn:microsoft.com/office/officeart/2005/8/layout/vList2"/>
    <dgm:cxn modelId="{0C3FB936-AF38-4C97-BDCD-0160AD4F665A}" type="presOf" srcId="{C6EF0F64-B107-4FF4-AA33-A1A023F1EE96}" destId="{0E5A4929-CF42-4969-B8E3-FD1DF509A36B}" srcOrd="0" destOrd="0" presId="urn:microsoft.com/office/officeart/2005/8/layout/vList2"/>
    <dgm:cxn modelId="{A718444B-F6E7-4164-85A5-CF7073D9BA6A}" type="presOf" srcId="{04E9F069-DAD2-4FE9-8894-816EA0E0EFA0}" destId="{4184D4C6-7ABF-43BF-BEE8-D908F3197EF2}" srcOrd="0" destOrd="0" presId="urn:microsoft.com/office/officeart/2005/8/layout/vList2"/>
    <dgm:cxn modelId="{DD75D08D-DFF0-42C6-9AE4-130D90DCA6D6}" srcId="{04E9F069-DAD2-4FE9-8894-816EA0E0EFA0}" destId="{C6EF0F64-B107-4FF4-AA33-A1A023F1EE96}" srcOrd="0" destOrd="0" parTransId="{AED4CFE1-4B3E-49F6-9780-25886ADE56A3}" sibTransId="{D96C3313-43C4-4033-B78F-07E672F36312}"/>
    <dgm:cxn modelId="{CC54D390-079C-4852-95AD-549DC30AE184}" srcId="{04E9F069-DAD2-4FE9-8894-816EA0E0EFA0}" destId="{849006A4-DCE0-438B-AE85-57B117F02471}" srcOrd="1" destOrd="0" parTransId="{2FDCD9C6-B71C-4912-BAED-95CA0AC3B3EC}" sibTransId="{8F14ED0B-829B-4565-B33E-E0E23FE41033}"/>
    <dgm:cxn modelId="{839CA329-1E32-4DDF-B4FC-37142CCF9D29}" type="presParOf" srcId="{4184D4C6-7ABF-43BF-BEE8-D908F3197EF2}" destId="{0E5A4929-CF42-4969-B8E3-FD1DF509A36B}" srcOrd="0" destOrd="0" presId="urn:microsoft.com/office/officeart/2005/8/layout/vList2"/>
    <dgm:cxn modelId="{90DC9137-191C-440A-813B-ED81EDD43D96}" type="presParOf" srcId="{4184D4C6-7ABF-43BF-BEE8-D908F3197EF2}" destId="{297D223D-B780-4BF5-AEDF-8F7BAF726B3A}" srcOrd="1" destOrd="0" presId="urn:microsoft.com/office/officeart/2005/8/layout/vList2"/>
    <dgm:cxn modelId="{45041C92-D43F-4087-872D-8901E6E6143C}" type="presParOf" srcId="{4184D4C6-7ABF-43BF-BEE8-D908F3197EF2}" destId="{39A1F5E9-6A19-4032-A8BC-6100D5CA2B6D}"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9852394-9184-48D7-852F-D9A0A235DFF8}"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E0A5EA66-53B1-4805-90E5-EF60F199B05B}">
      <dgm:prSet/>
      <dgm:spPr/>
      <dgm:t>
        <a:bodyPr/>
        <a:lstStyle/>
        <a:p>
          <a:pPr>
            <a:lnSpc>
              <a:spcPct val="100000"/>
            </a:lnSpc>
          </a:pPr>
          <a:r>
            <a:rPr lang="pl-PL">
              <a:latin typeface="Verdana"/>
              <a:ea typeface="Verdana"/>
            </a:rPr>
            <a:t>Mniejsze ryzyko kradzieży tożsamości</a:t>
          </a:r>
          <a:endParaRPr lang="en-US">
            <a:latin typeface="Verdana"/>
            <a:ea typeface="Verdana"/>
          </a:endParaRPr>
        </a:p>
      </dgm:t>
    </dgm:pt>
    <dgm:pt modelId="{DC302F2F-5233-4BE1-B3AA-979226B6BE34}" type="parTrans" cxnId="{DEA4839F-BA2A-4826-8056-831935BBC6C0}">
      <dgm:prSet/>
      <dgm:spPr/>
      <dgm:t>
        <a:bodyPr/>
        <a:lstStyle/>
        <a:p>
          <a:endParaRPr lang="en-US"/>
        </a:p>
      </dgm:t>
    </dgm:pt>
    <dgm:pt modelId="{60829BB1-0F67-4613-921B-B80DC3F6FFDB}" type="sibTrans" cxnId="{DEA4839F-BA2A-4826-8056-831935BBC6C0}">
      <dgm:prSet/>
      <dgm:spPr/>
      <dgm:t>
        <a:bodyPr/>
        <a:lstStyle/>
        <a:p>
          <a:endParaRPr lang="en-US"/>
        </a:p>
      </dgm:t>
    </dgm:pt>
    <dgm:pt modelId="{82470491-BCBC-48FD-A3CE-FF34741B9434}">
      <dgm:prSet/>
      <dgm:spPr/>
      <dgm:t>
        <a:bodyPr/>
        <a:lstStyle/>
        <a:p>
          <a:pPr>
            <a:lnSpc>
              <a:spcPct val="100000"/>
            </a:lnSpc>
          </a:pPr>
          <a:r>
            <a:rPr lang="pl-PL">
              <a:latin typeface="Verdana"/>
              <a:ea typeface="Verdana"/>
            </a:rPr>
            <a:t>Minimalizacja cyberataków</a:t>
          </a:r>
          <a:endParaRPr lang="en-US">
            <a:latin typeface="Bembo"/>
            <a:ea typeface="Verdana"/>
          </a:endParaRPr>
        </a:p>
      </dgm:t>
    </dgm:pt>
    <dgm:pt modelId="{DE6A92FC-FE29-4732-BC74-EDE09A228951}" type="parTrans" cxnId="{266C0506-8120-4189-918C-9EB1FBF98000}">
      <dgm:prSet/>
      <dgm:spPr/>
      <dgm:t>
        <a:bodyPr/>
        <a:lstStyle/>
        <a:p>
          <a:endParaRPr lang="en-US"/>
        </a:p>
      </dgm:t>
    </dgm:pt>
    <dgm:pt modelId="{233039B8-C54A-4947-9959-8FD87087560B}" type="sibTrans" cxnId="{266C0506-8120-4189-918C-9EB1FBF98000}">
      <dgm:prSet/>
      <dgm:spPr/>
      <dgm:t>
        <a:bodyPr/>
        <a:lstStyle/>
        <a:p>
          <a:endParaRPr lang="en-US"/>
        </a:p>
      </dgm:t>
    </dgm:pt>
    <dgm:pt modelId="{E7F40C76-1C6F-4D77-BEC1-9CC670C5DE85}" type="pres">
      <dgm:prSet presAssocID="{C9852394-9184-48D7-852F-D9A0A235DFF8}" presName="root" presStyleCnt="0">
        <dgm:presLayoutVars>
          <dgm:dir/>
          <dgm:resizeHandles val="exact"/>
        </dgm:presLayoutVars>
      </dgm:prSet>
      <dgm:spPr/>
    </dgm:pt>
    <dgm:pt modelId="{390BED2A-3FFC-4478-A0B6-E8CBE7426CF6}" type="pres">
      <dgm:prSet presAssocID="{E0A5EA66-53B1-4805-90E5-EF60F199B05B}" presName="compNode" presStyleCnt="0"/>
      <dgm:spPr/>
    </dgm:pt>
    <dgm:pt modelId="{20E2D6D0-DABF-4187-B197-A72B992A246B}" type="pres">
      <dgm:prSet presAssocID="{E0A5EA66-53B1-4805-90E5-EF60F199B05B}"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Ostrzeżenie"/>
        </a:ext>
      </dgm:extLst>
    </dgm:pt>
    <dgm:pt modelId="{A12DFB33-F24E-4F88-AB60-AD5752175F95}" type="pres">
      <dgm:prSet presAssocID="{E0A5EA66-53B1-4805-90E5-EF60F199B05B}" presName="spaceRect" presStyleCnt="0"/>
      <dgm:spPr/>
    </dgm:pt>
    <dgm:pt modelId="{E5865E87-0A1E-4C7B-95A9-4DF517C696E0}" type="pres">
      <dgm:prSet presAssocID="{E0A5EA66-53B1-4805-90E5-EF60F199B05B}" presName="textRect" presStyleLbl="revTx" presStyleIdx="0" presStyleCnt="2">
        <dgm:presLayoutVars>
          <dgm:chMax val="1"/>
          <dgm:chPref val="1"/>
        </dgm:presLayoutVars>
      </dgm:prSet>
      <dgm:spPr/>
    </dgm:pt>
    <dgm:pt modelId="{0642B655-1E30-4F56-A611-8822122D542D}" type="pres">
      <dgm:prSet presAssocID="{60829BB1-0F67-4613-921B-B80DC3F6FFDB}" presName="sibTrans" presStyleCnt="0"/>
      <dgm:spPr/>
    </dgm:pt>
    <dgm:pt modelId="{411EB3AD-B4F2-4A1F-9B69-A9D36BEDA34F}" type="pres">
      <dgm:prSet presAssocID="{82470491-BCBC-48FD-A3CE-FF34741B9434}" presName="compNode" presStyleCnt="0"/>
      <dgm:spPr/>
    </dgm:pt>
    <dgm:pt modelId="{879589B4-D051-4878-B7DE-96A7551FB584}" type="pres">
      <dgm:prSet presAssocID="{82470491-BCBC-48FD-A3CE-FF34741B9434}"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Znacznik wyboru"/>
        </a:ext>
      </dgm:extLst>
    </dgm:pt>
    <dgm:pt modelId="{C9AB8762-A662-4429-80BF-F8E005AC132D}" type="pres">
      <dgm:prSet presAssocID="{82470491-BCBC-48FD-A3CE-FF34741B9434}" presName="spaceRect" presStyleCnt="0"/>
      <dgm:spPr/>
    </dgm:pt>
    <dgm:pt modelId="{1ED95728-8FA2-4C01-BE25-99B99092FD5D}" type="pres">
      <dgm:prSet presAssocID="{82470491-BCBC-48FD-A3CE-FF34741B9434}" presName="textRect" presStyleLbl="revTx" presStyleIdx="1" presStyleCnt="2">
        <dgm:presLayoutVars>
          <dgm:chMax val="1"/>
          <dgm:chPref val="1"/>
        </dgm:presLayoutVars>
      </dgm:prSet>
      <dgm:spPr/>
    </dgm:pt>
  </dgm:ptLst>
  <dgm:cxnLst>
    <dgm:cxn modelId="{266C0506-8120-4189-918C-9EB1FBF98000}" srcId="{C9852394-9184-48D7-852F-D9A0A235DFF8}" destId="{82470491-BCBC-48FD-A3CE-FF34741B9434}" srcOrd="1" destOrd="0" parTransId="{DE6A92FC-FE29-4732-BC74-EDE09A228951}" sibTransId="{233039B8-C54A-4947-9959-8FD87087560B}"/>
    <dgm:cxn modelId="{9E65E53C-1B4E-4E31-966A-78A78AF5C001}" type="presOf" srcId="{C9852394-9184-48D7-852F-D9A0A235DFF8}" destId="{E7F40C76-1C6F-4D77-BEC1-9CC670C5DE85}" srcOrd="0" destOrd="0" presId="urn:microsoft.com/office/officeart/2018/2/layout/IconLabelList"/>
    <dgm:cxn modelId="{1D3E939E-FDBA-4D02-A530-0861A3C59084}" type="presOf" srcId="{82470491-BCBC-48FD-A3CE-FF34741B9434}" destId="{1ED95728-8FA2-4C01-BE25-99B99092FD5D}" srcOrd="0" destOrd="0" presId="urn:microsoft.com/office/officeart/2018/2/layout/IconLabelList"/>
    <dgm:cxn modelId="{DEA4839F-BA2A-4826-8056-831935BBC6C0}" srcId="{C9852394-9184-48D7-852F-D9A0A235DFF8}" destId="{E0A5EA66-53B1-4805-90E5-EF60F199B05B}" srcOrd="0" destOrd="0" parTransId="{DC302F2F-5233-4BE1-B3AA-979226B6BE34}" sibTransId="{60829BB1-0F67-4613-921B-B80DC3F6FFDB}"/>
    <dgm:cxn modelId="{00AE87A8-7979-4FA1-B9E8-188AB7974568}" type="presOf" srcId="{E0A5EA66-53B1-4805-90E5-EF60F199B05B}" destId="{E5865E87-0A1E-4C7B-95A9-4DF517C696E0}" srcOrd="0" destOrd="0" presId="urn:microsoft.com/office/officeart/2018/2/layout/IconLabelList"/>
    <dgm:cxn modelId="{1FC43407-BAEA-4AA2-BCEF-191B854172EC}" type="presParOf" srcId="{E7F40C76-1C6F-4D77-BEC1-9CC670C5DE85}" destId="{390BED2A-3FFC-4478-A0B6-E8CBE7426CF6}" srcOrd="0" destOrd="0" presId="urn:microsoft.com/office/officeart/2018/2/layout/IconLabelList"/>
    <dgm:cxn modelId="{888F4365-39B0-4374-A6A7-34DD3EE370C1}" type="presParOf" srcId="{390BED2A-3FFC-4478-A0B6-E8CBE7426CF6}" destId="{20E2D6D0-DABF-4187-B197-A72B992A246B}" srcOrd="0" destOrd="0" presId="urn:microsoft.com/office/officeart/2018/2/layout/IconLabelList"/>
    <dgm:cxn modelId="{C64AC721-6B22-4BC3-B50B-F65006F0DE02}" type="presParOf" srcId="{390BED2A-3FFC-4478-A0B6-E8CBE7426CF6}" destId="{A12DFB33-F24E-4F88-AB60-AD5752175F95}" srcOrd="1" destOrd="0" presId="urn:microsoft.com/office/officeart/2018/2/layout/IconLabelList"/>
    <dgm:cxn modelId="{A41E6C77-5449-4DBA-9EA3-F0FB96BEACB8}" type="presParOf" srcId="{390BED2A-3FFC-4478-A0B6-E8CBE7426CF6}" destId="{E5865E87-0A1E-4C7B-95A9-4DF517C696E0}" srcOrd="2" destOrd="0" presId="urn:microsoft.com/office/officeart/2018/2/layout/IconLabelList"/>
    <dgm:cxn modelId="{1AEFFF30-B81D-43C6-94BF-1E1F9D84F1B5}" type="presParOf" srcId="{E7F40C76-1C6F-4D77-BEC1-9CC670C5DE85}" destId="{0642B655-1E30-4F56-A611-8822122D542D}" srcOrd="1" destOrd="0" presId="urn:microsoft.com/office/officeart/2018/2/layout/IconLabelList"/>
    <dgm:cxn modelId="{31A118BF-3130-46CC-BDBE-AB68C2075A35}" type="presParOf" srcId="{E7F40C76-1C6F-4D77-BEC1-9CC670C5DE85}" destId="{411EB3AD-B4F2-4A1F-9B69-A9D36BEDA34F}" srcOrd="2" destOrd="0" presId="urn:microsoft.com/office/officeart/2018/2/layout/IconLabelList"/>
    <dgm:cxn modelId="{719631FD-5209-4F14-B6C4-0F864ECE4392}" type="presParOf" srcId="{411EB3AD-B4F2-4A1F-9B69-A9D36BEDA34F}" destId="{879589B4-D051-4878-B7DE-96A7551FB584}" srcOrd="0" destOrd="0" presId="urn:microsoft.com/office/officeart/2018/2/layout/IconLabelList"/>
    <dgm:cxn modelId="{33F25261-6679-43C1-8CFC-EA89B29EBDE2}" type="presParOf" srcId="{411EB3AD-B4F2-4A1F-9B69-A9D36BEDA34F}" destId="{C9AB8762-A662-4429-80BF-F8E005AC132D}" srcOrd="1" destOrd="0" presId="urn:microsoft.com/office/officeart/2018/2/layout/IconLabelList"/>
    <dgm:cxn modelId="{9E145E17-C46E-4A09-B7BE-8A3B8154D1BC}" type="presParOf" srcId="{411EB3AD-B4F2-4A1F-9B69-A9D36BEDA34F}" destId="{1ED95728-8FA2-4C01-BE25-99B99092FD5D}"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994461-52C8-43A9-A6F4-99B08D212593}">
      <dsp:nvSpPr>
        <dsp:cNvPr id="0" name=""/>
        <dsp:cNvSpPr/>
      </dsp:nvSpPr>
      <dsp:spPr>
        <a:xfrm>
          <a:off x="667" y="749357"/>
          <a:ext cx="2341634" cy="148693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D0CE6B1-4BE3-4E3B-8D9D-8CCAE4CFA6E9}">
      <dsp:nvSpPr>
        <dsp:cNvPr id="0" name=""/>
        <dsp:cNvSpPr/>
      </dsp:nvSpPr>
      <dsp:spPr>
        <a:xfrm>
          <a:off x="260848" y="996530"/>
          <a:ext cx="2341634" cy="148693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latin typeface="Verdana"/>
              <a:ea typeface="Verdana"/>
            </a:rPr>
            <a:t>1. </a:t>
          </a:r>
          <a:r>
            <a:rPr lang="en-US" sz="2200" kern="1200" err="1">
              <a:latin typeface="Verdana"/>
              <a:ea typeface="Verdana"/>
            </a:rPr>
            <a:t>Osłona</a:t>
          </a:r>
          <a:r>
            <a:rPr lang="en-US" sz="2200" kern="1200">
              <a:latin typeface="Verdana"/>
              <a:ea typeface="Verdana"/>
            </a:rPr>
            <a:t> </a:t>
          </a:r>
          <a:r>
            <a:rPr lang="en-US" sz="2200" kern="1200" err="1">
              <a:latin typeface="Verdana"/>
              <a:ea typeface="Verdana"/>
            </a:rPr>
            <a:t>przed</a:t>
          </a:r>
          <a:r>
            <a:rPr lang="en-US" sz="2200" kern="1200">
              <a:latin typeface="Verdana"/>
              <a:ea typeface="Verdana"/>
            </a:rPr>
            <a:t> </a:t>
          </a:r>
          <a:r>
            <a:rPr lang="en-US" sz="2200" kern="1200" err="1">
              <a:latin typeface="Verdana"/>
              <a:ea typeface="Verdana"/>
            </a:rPr>
            <a:t>ukrytymi</a:t>
          </a:r>
          <a:r>
            <a:rPr lang="en-US" sz="2200" kern="1200">
              <a:latin typeface="Verdana"/>
              <a:ea typeface="Verdana"/>
            </a:rPr>
            <a:t> </a:t>
          </a:r>
          <a:r>
            <a:rPr lang="en-US" sz="2200" kern="1200" err="1">
              <a:latin typeface="Verdana"/>
              <a:ea typeface="Verdana"/>
            </a:rPr>
            <a:t>opłatami</a:t>
          </a:r>
          <a:endParaRPr lang="en-US" sz="2200" kern="1200">
            <a:latin typeface="Verdana"/>
            <a:ea typeface="Verdana"/>
          </a:endParaRPr>
        </a:p>
      </dsp:txBody>
      <dsp:txXfrm>
        <a:off x="304399" y="1040081"/>
        <a:ext cx="2254532" cy="1399836"/>
      </dsp:txXfrm>
    </dsp:sp>
    <dsp:sp modelId="{FE3C5681-385F-4C3C-B81F-B74132D9D33A}">
      <dsp:nvSpPr>
        <dsp:cNvPr id="0" name=""/>
        <dsp:cNvSpPr/>
      </dsp:nvSpPr>
      <dsp:spPr>
        <a:xfrm>
          <a:off x="2862665" y="749357"/>
          <a:ext cx="2341634" cy="148693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8520910-E415-47F7-926C-1B4098D56582}">
      <dsp:nvSpPr>
        <dsp:cNvPr id="0" name=""/>
        <dsp:cNvSpPr/>
      </dsp:nvSpPr>
      <dsp:spPr>
        <a:xfrm>
          <a:off x="3122846" y="996530"/>
          <a:ext cx="2341634" cy="148693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latin typeface="Verdana"/>
              <a:ea typeface="Verdana"/>
            </a:rPr>
            <a:t>2. Brak </a:t>
          </a:r>
          <a:r>
            <a:rPr lang="en-US" sz="2200" kern="1200" err="1">
              <a:latin typeface="Verdana"/>
              <a:ea typeface="Verdana"/>
            </a:rPr>
            <a:t>prowizji</a:t>
          </a:r>
          <a:endParaRPr lang="en-US" sz="2200" kern="1200">
            <a:latin typeface="Verdana"/>
            <a:ea typeface="Verdana"/>
          </a:endParaRPr>
        </a:p>
      </dsp:txBody>
      <dsp:txXfrm>
        <a:off x="3166397" y="1040081"/>
        <a:ext cx="2254532" cy="139983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58706A-391B-4A8F-B20C-7F8DFABB2BE1}">
      <dsp:nvSpPr>
        <dsp:cNvPr id="0" name=""/>
        <dsp:cNvSpPr/>
      </dsp:nvSpPr>
      <dsp:spPr>
        <a:xfrm>
          <a:off x="1237" y="543291"/>
          <a:ext cx="4503166" cy="225158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9535" tIns="59690" rIns="89535" bIns="59690" numCol="1" spcCol="1270" anchor="ctr" anchorCtr="0">
          <a:noAutofit/>
        </a:bodyPr>
        <a:lstStyle/>
        <a:p>
          <a:pPr marL="0" lvl="0" indent="0" algn="ctr" defTabSz="2089150">
            <a:lnSpc>
              <a:spcPct val="90000"/>
            </a:lnSpc>
            <a:spcBef>
              <a:spcPct val="0"/>
            </a:spcBef>
            <a:spcAft>
              <a:spcPct val="35000"/>
            </a:spcAft>
            <a:buNone/>
          </a:pPr>
          <a:r>
            <a:rPr lang="pl-PL" sz="4700" kern="1200">
              <a:latin typeface="Verdana"/>
              <a:ea typeface="Verdana"/>
            </a:rPr>
            <a:t>Ograniczona możliwość zadłużenia</a:t>
          </a:r>
          <a:endParaRPr lang="en-US" sz="4700" kern="1200">
            <a:latin typeface="Verdana"/>
            <a:ea typeface="Verdana"/>
          </a:endParaRPr>
        </a:p>
      </dsp:txBody>
      <dsp:txXfrm>
        <a:off x="67184" y="609238"/>
        <a:ext cx="4371272" cy="2119689"/>
      </dsp:txXfrm>
    </dsp:sp>
    <dsp:sp modelId="{3BB2DEA8-F785-4386-8B2E-11A3F461C0E5}">
      <dsp:nvSpPr>
        <dsp:cNvPr id="0" name=""/>
        <dsp:cNvSpPr/>
      </dsp:nvSpPr>
      <dsp:spPr>
        <a:xfrm>
          <a:off x="5630195" y="543291"/>
          <a:ext cx="4503166" cy="225158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9535" tIns="59690" rIns="89535" bIns="59690" numCol="1" spcCol="1270" anchor="ctr" anchorCtr="0">
          <a:noAutofit/>
        </a:bodyPr>
        <a:lstStyle/>
        <a:p>
          <a:pPr marL="0" lvl="0" indent="0" algn="ctr" defTabSz="2089150">
            <a:lnSpc>
              <a:spcPct val="90000"/>
            </a:lnSpc>
            <a:spcBef>
              <a:spcPct val="0"/>
            </a:spcBef>
            <a:spcAft>
              <a:spcPct val="35000"/>
            </a:spcAft>
            <a:buNone/>
          </a:pPr>
          <a:r>
            <a:rPr lang="pl-PL" sz="4700" kern="1200">
              <a:latin typeface="Verdana"/>
              <a:ea typeface="Verdana"/>
            </a:rPr>
            <a:t>Brak obciążających spłat</a:t>
          </a:r>
          <a:endParaRPr lang="en-US" sz="4700" kern="1200">
            <a:latin typeface="Verdana"/>
            <a:ea typeface="Verdana"/>
          </a:endParaRPr>
        </a:p>
      </dsp:txBody>
      <dsp:txXfrm>
        <a:off x="5696142" y="609238"/>
        <a:ext cx="4371272" cy="211968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5A4929-CF42-4969-B8E3-FD1DF509A36B}">
      <dsp:nvSpPr>
        <dsp:cNvPr id="0" name=""/>
        <dsp:cNvSpPr/>
      </dsp:nvSpPr>
      <dsp:spPr>
        <a:xfrm>
          <a:off x="0" y="19471"/>
          <a:ext cx="4176882" cy="22464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pl-PL" sz="3200" kern="1200" dirty="0">
              <a:latin typeface="Verdana"/>
              <a:ea typeface="Verdana"/>
            </a:rPr>
            <a:t>Brak konieczności posiadania urządzeń elektronicznych</a:t>
          </a:r>
          <a:endParaRPr lang="en-US" sz="3200" kern="1200" dirty="0">
            <a:latin typeface="Verdana"/>
            <a:ea typeface="Verdana"/>
          </a:endParaRPr>
        </a:p>
      </dsp:txBody>
      <dsp:txXfrm>
        <a:off x="109660" y="129131"/>
        <a:ext cx="3957562" cy="2027080"/>
      </dsp:txXfrm>
    </dsp:sp>
    <dsp:sp modelId="{39A1F5E9-6A19-4032-A8BC-6100D5CA2B6D}">
      <dsp:nvSpPr>
        <dsp:cNvPr id="0" name=""/>
        <dsp:cNvSpPr/>
      </dsp:nvSpPr>
      <dsp:spPr>
        <a:xfrm>
          <a:off x="0" y="2358032"/>
          <a:ext cx="4176882" cy="22464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pl-PL" sz="3200" kern="1200" dirty="0">
              <a:latin typeface="Verdana"/>
              <a:ea typeface="Verdana"/>
            </a:rPr>
            <a:t>Niezależność od awarii systemów płatniczych</a:t>
          </a:r>
          <a:endParaRPr lang="en-US" sz="3200" kern="1200" dirty="0">
            <a:latin typeface="Bembo"/>
            <a:ea typeface="Verdana"/>
          </a:endParaRPr>
        </a:p>
      </dsp:txBody>
      <dsp:txXfrm>
        <a:off x="109660" y="2467692"/>
        <a:ext cx="3957562" cy="202708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E2D6D0-DABF-4187-B197-A72B992A246B}">
      <dsp:nvSpPr>
        <dsp:cNvPr id="0" name=""/>
        <dsp:cNvSpPr/>
      </dsp:nvSpPr>
      <dsp:spPr>
        <a:xfrm>
          <a:off x="1557299" y="417534"/>
          <a:ext cx="1944000" cy="1944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5865E87-0A1E-4C7B-95A9-4DF517C696E0}">
      <dsp:nvSpPr>
        <dsp:cNvPr id="0" name=""/>
        <dsp:cNvSpPr/>
      </dsp:nvSpPr>
      <dsp:spPr>
        <a:xfrm>
          <a:off x="369299" y="2831807"/>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pPr>
          <a:r>
            <a:rPr lang="pl-PL" sz="2300" kern="1200">
              <a:latin typeface="Verdana"/>
              <a:ea typeface="Verdana"/>
            </a:rPr>
            <a:t>Mniejsze ryzyko kradzieży tożsamości</a:t>
          </a:r>
          <a:endParaRPr lang="en-US" sz="2300" kern="1200">
            <a:latin typeface="Verdana"/>
            <a:ea typeface="Verdana"/>
          </a:endParaRPr>
        </a:p>
      </dsp:txBody>
      <dsp:txXfrm>
        <a:off x="369299" y="2831807"/>
        <a:ext cx="4320000" cy="720000"/>
      </dsp:txXfrm>
    </dsp:sp>
    <dsp:sp modelId="{879589B4-D051-4878-B7DE-96A7551FB584}">
      <dsp:nvSpPr>
        <dsp:cNvPr id="0" name=""/>
        <dsp:cNvSpPr/>
      </dsp:nvSpPr>
      <dsp:spPr>
        <a:xfrm>
          <a:off x="6633300" y="417534"/>
          <a:ext cx="1944000" cy="1944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ED95728-8FA2-4C01-BE25-99B99092FD5D}">
      <dsp:nvSpPr>
        <dsp:cNvPr id="0" name=""/>
        <dsp:cNvSpPr/>
      </dsp:nvSpPr>
      <dsp:spPr>
        <a:xfrm>
          <a:off x="5445300" y="2831807"/>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pPr>
          <a:r>
            <a:rPr lang="pl-PL" sz="2300" kern="1200">
              <a:latin typeface="Verdana"/>
              <a:ea typeface="Verdana"/>
            </a:rPr>
            <a:t>Minimalizacja cyberataków</a:t>
          </a:r>
          <a:endParaRPr lang="en-US" sz="2300" kern="1200">
            <a:latin typeface="Bembo"/>
            <a:ea typeface="Verdana"/>
          </a:endParaRPr>
        </a:p>
      </dsp:txBody>
      <dsp:txXfrm>
        <a:off x="5445300" y="2831807"/>
        <a:ext cx="4320000" cy="72000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a:extLst>
              <a:ext uri="{FF2B5EF4-FFF2-40B4-BE49-F238E27FC236}">
                <a16:creationId xmlns:a16="http://schemas.microsoft.com/office/drawing/2014/main" id="{7FD77978-EB0F-48D9-96F6-468D24600CC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a:extLst>
              <a:ext uri="{FF2B5EF4-FFF2-40B4-BE49-F238E27FC236}">
                <a16:creationId xmlns:a16="http://schemas.microsoft.com/office/drawing/2014/main" id="{81F07870-7FC8-471E-B736-33BFA7FB732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E4A4A61-EAF2-490C-93E8-57EA8283B1F0}" type="datetime1">
              <a:rPr lang="pl-PL" smtClean="0"/>
              <a:t>29.02.2024</a:t>
            </a:fld>
            <a:endParaRPr lang="pl-PL"/>
          </a:p>
        </p:txBody>
      </p:sp>
      <p:sp>
        <p:nvSpPr>
          <p:cNvPr id="4" name="Symbol zastępczy stopki 3">
            <a:extLst>
              <a:ext uri="{FF2B5EF4-FFF2-40B4-BE49-F238E27FC236}">
                <a16:creationId xmlns:a16="http://schemas.microsoft.com/office/drawing/2014/main" id="{2C8BBF85-E634-44E7-A344-302BB19444A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5" name="Symbol zastępczy numeru slajdu 4">
            <a:extLst>
              <a:ext uri="{FF2B5EF4-FFF2-40B4-BE49-F238E27FC236}">
                <a16:creationId xmlns:a16="http://schemas.microsoft.com/office/drawing/2014/main" id="{252349A0-C4AC-44E3-A696-9C5F396C12B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48322A9-F30A-49FB-882B-1B0E9FB10CC5}" type="slidenum">
              <a:rPr lang="pl-PL" smtClean="0"/>
              <a:t>‹#›</a:t>
            </a:fld>
            <a:endParaRPr lang="pl-PL"/>
          </a:p>
        </p:txBody>
      </p:sp>
    </p:spTree>
    <p:extLst>
      <p:ext uri="{BB962C8B-B14F-4D97-AF65-F5344CB8AC3E}">
        <p14:creationId xmlns:p14="http://schemas.microsoft.com/office/powerpoint/2010/main" val="22727823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noProof="0"/>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9E7C40-17FD-4B70-B2BB-2E9E522AB7AA}" type="datetime1">
              <a:rPr lang="pl-PL" noProof="0" smtClean="0"/>
              <a:pPr/>
              <a:t>29.02.2024</a:t>
            </a:fld>
            <a:endParaRPr lang="pl-PL" noProof="0"/>
          </a:p>
        </p:txBody>
      </p:sp>
      <p:sp>
        <p:nvSpPr>
          <p:cNvPr id="4" name="Symbol zastępczy obrazu slajd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l-PL" noProof="0"/>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noProof="0"/>
              <a:t>Kliknij, aby edytować style wzorca tekstu</a:t>
            </a:r>
          </a:p>
          <a:p>
            <a:pPr lvl="1"/>
            <a:r>
              <a:rPr lang="pl-PL" noProof="0"/>
              <a:t>Drugi poziom</a:t>
            </a:r>
          </a:p>
          <a:p>
            <a:pPr lvl="2"/>
            <a:r>
              <a:rPr lang="pl-PL" noProof="0"/>
              <a:t>Trzeci poziom</a:t>
            </a:r>
          </a:p>
          <a:p>
            <a:pPr lvl="3"/>
            <a:r>
              <a:rPr lang="pl-PL" noProof="0"/>
              <a:t>Czwarty poziom</a:t>
            </a:r>
          </a:p>
          <a:p>
            <a:pPr lvl="4"/>
            <a:r>
              <a:rPr lang="pl-PL" noProof="0"/>
              <a:t>Piąty poziom</a:t>
            </a:r>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noProof="0"/>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83AF04-7CF9-4653-A395-DC211A020A42}" type="slidenum">
              <a:rPr lang="pl-PL" noProof="0" smtClean="0"/>
              <a:t>‹#›</a:t>
            </a:fld>
            <a:endParaRPr lang="pl-PL" noProof="0"/>
          </a:p>
        </p:txBody>
      </p:sp>
    </p:spTree>
    <p:extLst>
      <p:ext uri="{BB962C8B-B14F-4D97-AF65-F5344CB8AC3E}">
        <p14:creationId xmlns:p14="http://schemas.microsoft.com/office/powerpoint/2010/main" val="2386558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5"/>
          </p:nvPr>
        </p:nvSpPr>
        <p:spPr/>
        <p:txBody>
          <a:bodyPr/>
          <a:lstStyle/>
          <a:p>
            <a:fld id="{1C83AF04-7CF9-4653-A395-DC211A020A42}" type="slidenum">
              <a:rPr lang="pl-PL" smtClean="0"/>
              <a:t>1</a:t>
            </a:fld>
            <a:endParaRPr lang="pl-PL"/>
          </a:p>
        </p:txBody>
      </p:sp>
    </p:spTree>
    <p:extLst>
      <p:ext uri="{BB962C8B-B14F-4D97-AF65-F5344CB8AC3E}">
        <p14:creationId xmlns:p14="http://schemas.microsoft.com/office/powerpoint/2010/main" val="34292627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D3B3C7E-BC2D-4436-8B03-AC421FA66787}"/>
              </a:ext>
            </a:extLst>
          </p:cNvPr>
          <p:cNvSpPr/>
          <p:nvPr/>
        </p:nvSpPr>
        <p:spPr>
          <a:xfrm>
            <a:off x="160920" y="157606"/>
            <a:ext cx="11870161" cy="654278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B66887E-4265-46F7-9DE0-605FFFC90761}"/>
              </a:ext>
            </a:extLst>
          </p:cNvPr>
          <p:cNvSpPr>
            <a:spLocks noGrp="1"/>
          </p:cNvSpPr>
          <p:nvPr>
            <p:ph type="ctrTitle" hasCustomPrompt="1"/>
          </p:nvPr>
        </p:nvSpPr>
        <p:spPr>
          <a:xfrm>
            <a:off x="2035130" y="1066800"/>
            <a:ext cx="8112369" cy="2073119"/>
          </a:xfrm>
        </p:spPr>
        <p:txBody>
          <a:bodyPr anchor="b">
            <a:normAutofit/>
          </a:bodyPr>
          <a:lstStyle>
            <a:lvl1pPr algn="ctr">
              <a:lnSpc>
                <a:spcPct val="110000"/>
              </a:lnSpc>
              <a:defRPr sz="2800" cap="all" spc="390" baseline="0"/>
            </a:lvl1pPr>
          </a:lstStyle>
          <a:p>
            <a:r>
              <a:rPr lang="en-US"/>
              <a:t>CLICK TO EDIT MASTER TITLE STYLE</a:t>
            </a:r>
          </a:p>
        </p:txBody>
      </p:sp>
      <p:sp>
        <p:nvSpPr>
          <p:cNvPr id="3" name="Subtitle 2">
            <a:extLst>
              <a:ext uri="{FF2B5EF4-FFF2-40B4-BE49-F238E27FC236}">
                <a16:creationId xmlns:a16="http://schemas.microsoft.com/office/drawing/2014/main" id="{7EDB1A74-54F5-45CA-8922-87FFD57515D4}"/>
              </a:ext>
            </a:extLst>
          </p:cNvPr>
          <p:cNvSpPr>
            <a:spLocks noGrp="1"/>
          </p:cNvSpPr>
          <p:nvPr>
            <p:ph type="subTitle" idx="1"/>
          </p:nvPr>
        </p:nvSpPr>
        <p:spPr>
          <a:xfrm>
            <a:off x="2175804" y="4876802"/>
            <a:ext cx="7821637" cy="1028697"/>
          </a:xfrm>
        </p:spPr>
        <p:txBody>
          <a:bodyPr>
            <a:normAutofit/>
          </a:bodyPr>
          <a:lstStyle>
            <a:lvl1pPr marL="0" indent="0" algn="ctr">
              <a:lnSpc>
                <a:spcPct val="100000"/>
              </a:lnSpc>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B6BE6EF-9D0F-4ABF-B92C-E967FE3F16CF}"/>
              </a:ext>
            </a:extLst>
          </p:cNvPr>
          <p:cNvSpPr>
            <a:spLocks noGrp="1"/>
          </p:cNvSpPr>
          <p:nvPr>
            <p:ph type="dt" sz="half" idx="10"/>
          </p:nvPr>
        </p:nvSpPr>
        <p:spPr/>
        <p:txBody>
          <a:bodyPr/>
          <a:lstStyle/>
          <a:p>
            <a:fld id="{C485584D-7D79-4248-9986-4CA35242F944}" type="datetimeFigureOut">
              <a:rPr lang="en-US" smtClean="0"/>
              <a:t>2/29/24</a:t>
            </a:fld>
            <a:endParaRPr lang="en-US"/>
          </a:p>
        </p:txBody>
      </p:sp>
      <p:sp>
        <p:nvSpPr>
          <p:cNvPr id="5" name="Footer Placeholder 4">
            <a:extLst>
              <a:ext uri="{FF2B5EF4-FFF2-40B4-BE49-F238E27FC236}">
                <a16:creationId xmlns:a16="http://schemas.microsoft.com/office/drawing/2014/main" id="{4E4AB150-954C-4F02-89AC-DA7163D75C39}"/>
              </a:ext>
            </a:extLst>
          </p:cNvPr>
          <p:cNvSpPr>
            <a:spLocks noGrp="1"/>
          </p:cNvSpPr>
          <p:nvPr>
            <p:ph type="ftr" sz="quarter" idx="11"/>
          </p:nvPr>
        </p:nvSpPr>
        <p:spPr>
          <a:xfrm>
            <a:off x="7279965" y="6245352"/>
            <a:ext cx="4114800" cy="365125"/>
          </a:xfrm>
        </p:spPr>
        <p:txBody>
          <a:bodyPr/>
          <a:lstStyle/>
          <a:p>
            <a:endParaRPr lang="en-US"/>
          </a:p>
        </p:txBody>
      </p:sp>
      <p:sp>
        <p:nvSpPr>
          <p:cNvPr id="6" name="Slide Number Placeholder 5">
            <a:extLst>
              <a:ext uri="{FF2B5EF4-FFF2-40B4-BE49-F238E27FC236}">
                <a16:creationId xmlns:a16="http://schemas.microsoft.com/office/drawing/2014/main" id="{E8E16270-CBD7-4ACC-BFC5-9CADE7226688}"/>
              </a:ext>
            </a:extLst>
          </p:cNvPr>
          <p:cNvSpPr>
            <a:spLocks noGrp="1"/>
          </p:cNvSpPr>
          <p:nvPr>
            <p:ph type="sldNum" sz="quarter" idx="12"/>
          </p:nvPr>
        </p:nvSpPr>
        <p:spPr/>
        <p:txBody>
          <a:bodyPr/>
          <a:lstStyle/>
          <a:p>
            <a:fld id="{19590046-DA73-4BBF-84B5-C08E6F75191A}" type="slidenum">
              <a:rPr lang="en-US" smtClean="0"/>
              <a:t>‹#›</a:t>
            </a:fld>
            <a:endParaRPr lang="en-US"/>
          </a:p>
        </p:txBody>
      </p:sp>
      <p:grpSp>
        <p:nvGrpSpPr>
          <p:cNvPr id="7" name="Group 6">
            <a:extLst>
              <a:ext uri="{FF2B5EF4-FFF2-40B4-BE49-F238E27FC236}">
                <a16:creationId xmlns:a16="http://schemas.microsoft.com/office/drawing/2014/main" id="{79B5D0C1-066E-4C02-A6B8-59FAE4A19724}"/>
              </a:ext>
            </a:extLst>
          </p:cNvPr>
          <p:cNvGrpSpPr/>
          <p:nvPr/>
        </p:nvGrpSpPr>
        <p:grpSpPr>
          <a:xfrm>
            <a:off x="5662258" y="4240546"/>
            <a:ext cx="867485" cy="115439"/>
            <a:chOff x="8910933" y="1861308"/>
            <a:chExt cx="867485" cy="115439"/>
          </a:xfrm>
        </p:grpSpPr>
        <p:sp>
          <p:nvSpPr>
            <p:cNvPr id="8" name="Rectangle 7">
              <a:extLst>
                <a:ext uri="{FF2B5EF4-FFF2-40B4-BE49-F238E27FC236}">
                  <a16:creationId xmlns:a16="http://schemas.microsoft.com/office/drawing/2014/main" id="{D4386904-AFDC-449E-8D1B-906B305EBDA7}"/>
                </a:ext>
              </a:extLst>
            </p:cNvPr>
            <p:cNvSpPr/>
            <p:nvPr/>
          </p:nvSpPr>
          <p:spPr>
            <a:xfrm rot="18964825" flipH="1">
              <a:off x="9286956" y="1861308"/>
              <a:ext cx="115439" cy="115439"/>
            </a:xfrm>
            <a:prstGeom prst="rect">
              <a:avLst/>
            </a:prstGeom>
            <a:no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ffectLst>
                  <a:outerShdw blurRad="38100" dist="38100" dir="2700000" algn="tl">
                    <a:srgbClr val="000000">
                      <a:alpha val="43137"/>
                    </a:srgbClr>
                  </a:outerShdw>
                </a:effectLst>
              </a:endParaRPr>
            </a:p>
          </p:txBody>
        </p:sp>
        <p:cxnSp>
          <p:nvCxnSpPr>
            <p:cNvPr id="9" name="Straight Connector 8">
              <a:extLst>
                <a:ext uri="{FF2B5EF4-FFF2-40B4-BE49-F238E27FC236}">
                  <a16:creationId xmlns:a16="http://schemas.microsoft.com/office/drawing/2014/main" id="{F70778F2-11E8-428C-8324-479CA9D6FE92}"/>
                </a:ext>
              </a:extLst>
            </p:cNvPr>
            <p:cNvCxnSpPr/>
            <p:nvPr/>
          </p:nvCxnSpPr>
          <p:spPr>
            <a:xfrm>
              <a:off x="9426289"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A0BE89E-CB2D-48BA-A8D2-533FAAAA725F}"/>
                </a:ext>
              </a:extLst>
            </p:cNvPr>
            <p:cNvCxnSpPr/>
            <p:nvPr/>
          </p:nvCxnSpPr>
          <p:spPr>
            <a:xfrm>
              <a:off x="8910933"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6912448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B1126-542A-43AD-8078-EE356516544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4A5F98B-5F32-4561-BFBC-9F6E5DA0A347}"/>
              </a:ext>
            </a:extLst>
          </p:cNvPr>
          <p:cNvSpPr>
            <a:spLocks noGrp="1"/>
          </p:cNvSpPr>
          <p:nvPr>
            <p:ph type="body" orient="vert" idx="1"/>
          </p:nvPr>
        </p:nvSpPr>
        <p:spPr>
          <a:xfrm>
            <a:off x="1028700" y="2161903"/>
            <a:ext cx="10134600" cy="374359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73D0DD-B04E-4E48-8EE1-51E46131A9A2}"/>
              </a:ext>
            </a:extLst>
          </p:cNvPr>
          <p:cNvSpPr>
            <a:spLocks noGrp="1"/>
          </p:cNvSpPr>
          <p:nvPr>
            <p:ph type="dt" sz="half" idx="10"/>
          </p:nvPr>
        </p:nvSpPr>
        <p:spPr/>
        <p:txBody>
          <a:bodyPr/>
          <a:lstStyle/>
          <a:p>
            <a:fld id="{C485584D-7D79-4248-9986-4CA35242F944}" type="datetimeFigureOut">
              <a:rPr lang="en-US" smtClean="0"/>
              <a:t>2/29/24</a:t>
            </a:fld>
            <a:endParaRPr lang="en-US"/>
          </a:p>
        </p:txBody>
      </p:sp>
      <p:sp>
        <p:nvSpPr>
          <p:cNvPr id="5" name="Footer Placeholder 4">
            <a:extLst>
              <a:ext uri="{FF2B5EF4-FFF2-40B4-BE49-F238E27FC236}">
                <a16:creationId xmlns:a16="http://schemas.microsoft.com/office/drawing/2014/main" id="{0481352D-F9C0-4442-9601-A09A7655E6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FC0801-9C45-40AE-AB33-5742CDA4DAC7}"/>
              </a:ext>
            </a:extLst>
          </p:cNvPr>
          <p:cNvSpPr>
            <a:spLocks noGrp="1"/>
          </p:cNvSpPr>
          <p:nvPr>
            <p:ph type="sldNum" sz="quarter" idx="12"/>
          </p:nvPr>
        </p:nvSpPr>
        <p:spPr/>
        <p:txBody>
          <a:bodyPr/>
          <a:lstStyle/>
          <a:p>
            <a:fld id="{19590046-DA73-4BBF-84B5-C08E6F75191A}" type="slidenum">
              <a:rPr lang="en-US" smtClean="0"/>
              <a:t>‹#›</a:t>
            </a:fld>
            <a:endParaRPr lang="en-US"/>
          </a:p>
        </p:txBody>
      </p:sp>
    </p:spTree>
    <p:extLst>
      <p:ext uri="{BB962C8B-B14F-4D97-AF65-F5344CB8AC3E}">
        <p14:creationId xmlns:p14="http://schemas.microsoft.com/office/powerpoint/2010/main" val="15419609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E946561-59BF-4566-AD2C-9B05C4771DF4}"/>
              </a:ext>
            </a:extLst>
          </p:cNvPr>
          <p:cNvSpPr>
            <a:spLocks noGrp="1"/>
          </p:cNvSpPr>
          <p:nvPr>
            <p:ph type="title" orient="vert"/>
          </p:nvPr>
        </p:nvSpPr>
        <p:spPr>
          <a:xfrm>
            <a:off x="9196250" y="723899"/>
            <a:ext cx="2271849" cy="5410201"/>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1DF7870-6CBD-47E2-854C-68141BAA101D}"/>
              </a:ext>
            </a:extLst>
          </p:cNvPr>
          <p:cNvSpPr>
            <a:spLocks noGrp="1"/>
          </p:cNvSpPr>
          <p:nvPr>
            <p:ph type="body" orient="vert" idx="1"/>
          </p:nvPr>
        </p:nvSpPr>
        <p:spPr>
          <a:xfrm>
            <a:off x="723900" y="723899"/>
            <a:ext cx="8302534" cy="54102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12FAF3-C106-49CB-A845-1FC7F731399D}"/>
              </a:ext>
            </a:extLst>
          </p:cNvPr>
          <p:cNvSpPr>
            <a:spLocks noGrp="1"/>
          </p:cNvSpPr>
          <p:nvPr>
            <p:ph type="dt" sz="half" idx="10"/>
          </p:nvPr>
        </p:nvSpPr>
        <p:spPr/>
        <p:txBody>
          <a:bodyPr/>
          <a:lstStyle/>
          <a:p>
            <a:fld id="{C485584D-7D79-4248-9986-4CA35242F944}" type="datetimeFigureOut">
              <a:rPr lang="en-US" smtClean="0"/>
              <a:t>2/29/24</a:t>
            </a:fld>
            <a:endParaRPr lang="en-US"/>
          </a:p>
        </p:txBody>
      </p:sp>
      <p:sp>
        <p:nvSpPr>
          <p:cNvPr id="5" name="Footer Placeholder 4">
            <a:extLst>
              <a:ext uri="{FF2B5EF4-FFF2-40B4-BE49-F238E27FC236}">
                <a16:creationId xmlns:a16="http://schemas.microsoft.com/office/drawing/2014/main" id="{E34D5CCC-00E8-48FA-91A6-921E7B6440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7E1751-E7AA-406D-A977-1ACEF1FBD134}"/>
              </a:ext>
            </a:extLst>
          </p:cNvPr>
          <p:cNvSpPr>
            <a:spLocks noGrp="1"/>
          </p:cNvSpPr>
          <p:nvPr>
            <p:ph type="sldNum" sz="quarter" idx="12"/>
          </p:nvPr>
        </p:nvSpPr>
        <p:spPr/>
        <p:txBody>
          <a:bodyPr/>
          <a:lstStyle/>
          <a:p>
            <a:fld id="{19590046-DA73-4BBF-84B5-C08E6F75191A}" type="slidenum">
              <a:rPr lang="en-US" smtClean="0"/>
              <a:t>‹#›</a:t>
            </a:fld>
            <a:endParaRPr lang="en-US"/>
          </a:p>
        </p:txBody>
      </p:sp>
    </p:spTree>
    <p:extLst>
      <p:ext uri="{BB962C8B-B14F-4D97-AF65-F5344CB8AC3E}">
        <p14:creationId xmlns:p14="http://schemas.microsoft.com/office/powerpoint/2010/main" val="18232445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2DC87-4B97-4A7C-BC4C-6E772456161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4B59FD9-57FD-4ABA-9FCD-7954052534C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7BD40E-B0AA-47B8-900F-488A8AEC1BC2}"/>
              </a:ext>
            </a:extLst>
          </p:cNvPr>
          <p:cNvSpPr>
            <a:spLocks noGrp="1"/>
          </p:cNvSpPr>
          <p:nvPr>
            <p:ph type="dt" sz="half" idx="10"/>
          </p:nvPr>
        </p:nvSpPr>
        <p:spPr/>
        <p:txBody>
          <a:bodyPr/>
          <a:lstStyle/>
          <a:p>
            <a:fld id="{C485584D-7D79-4248-9986-4CA35242F944}" type="datetimeFigureOut">
              <a:rPr lang="en-US" smtClean="0"/>
              <a:t>2/29/24</a:t>
            </a:fld>
            <a:endParaRPr lang="en-US"/>
          </a:p>
        </p:txBody>
      </p:sp>
      <p:sp>
        <p:nvSpPr>
          <p:cNvPr id="5" name="Footer Placeholder 4">
            <a:extLst>
              <a:ext uri="{FF2B5EF4-FFF2-40B4-BE49-F238E27FC236}">
                <a16:creationId xmlns:a16="http://schemas.microsoft.com/office/drawing/2014/main" id="{865E623C-1E35-4485-A5B4-A71969BE70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5C6BB9-EF4F-465E-985B-34521F68C583}"/>
              </a:ext>
            </a:extLst>
          </p:cNvPr>
          <p:cNvSpPr>
            <a:spLocks noGrp="1"/>
          </p:cNvSpPr>
          <p:nvPr>
            <p:ph type="sldNum" sz="quarter" idx="12"/>
          </p:nvPr>
        </p:nvSpPr>
        <p:spPr/>
        <p:txBody>
          <a:bodyPr/>
          <a:lstStyle/>
          <a:p>
            <a:fld id="{19590046-DA73-4BBF-84B5-C08E6F75191A}" type="slidenum">
              <a:rPr lang="en-US" smtClean="0"/>
              <a:t>‹#›</a:t>
            </a:fld>
            <a:endParaRPr lang="en-US"/>
          </a:p>
        </p:txBody>
      </p:sp>
    </p:spTree>
    <p:extLst>
      <p:ext uri="{BB962C8B-B14F-4D97-AF65-F5344CB8AC3E}">
        <p14:creationId xmlns:p14="http://schemas.microsoft.com/office/powerpoint/2010/main" val="35252021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87F5577-D71B-4279-B07A-62F703E5D1DC}"/>
              </a:ext>
            </a:extLst>
          </p:cNvPr>
          <p:cNvSpPr>
            <a:spLocks noGrp="1"/>
          </p:cNvSpPr>
          <p:nvPr>
            <p:ph type="dt" sz="half" idx="10"/>
          </p:nvPr>
        </p:nvSpPr>
        <p:spPr/>
        <p:txBody>
          <a:bodyPr/>
          <a:lstStyle/>
          <a:p>
            <a:fld id="{C485584D-7D79-4248-9986-4CA35242F944}" type="datetimeFigureOut">
              <a:rPr lang="en-US" smtClean="0"/>
              <a:t>2/29/24</a:t>
            </a:fld>
            <a:endParaRPr lang="en-US"/>
          </a:p>
        </p:txBody>
      </p:sp>
      <p:sp>
        <p:nvSpPr>
          <p:cNvPr id="5" name="Footer Placeholder 4">
            <a:extLst>
              <a:ext uri="{FF2B5EF4-FFF2-40B4-BE49-F238E27FC236}">
                <a16:creationId xmlns:a16="http://schemas.microsoft.com/office/drawing/2014/main" id="{F648367D-C35C-4023-BEBE-F834D033B0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BFCF8A-B8C6-496A-98A5-BBB52DB70F16}"/>
              </a:ext>
            </a:extLst>
          </p:cNvPr>
          <p:cNvSpPr>
            <a:spLocks noGrp="1"/>
          </p:cNvSpPr>
          <p:nvPr>
            <p:ph type="sldNum" sz="quarter" idx="12"/>
          </p:nvPr>
        </p:nvSpPr>
        <p:spPr/>
        <p:txBody>
          <a:bodyPr/>
          <a:lstStyle/>
          <a:p>
            <a:fld id="{19590046-DA73-4BBF-84B5-C08E6F75191A}" type="slidenum">
              <a:rPr lang="en-US" smtClean="0"/>
              <a:t>‹#›</a:t>
            </a:fld>
            <a:endParaRPr lang="en-US"/>
          </a:p>
        </p:txBody>
      </p:sp>
      <p:sp>
        <p:nvSpPr>
          <p:cNvPr id="11" name="Rectangle 5">
            <a:extLst>
              <a:ext uri="{FF2B5EF4-FFF2-40B4-BE49-F238E27FC236}">
                <a16:creationId xmlns:a16="http://schemas.microsoft.com/office/drawing/2014/main" id="{CDE45C10-227D-42DF-A888-EEFD3784FA8E}"/>
              </a:ext>
              <a:ext uri="{C183D7F6-B498-43B3-948B-1728B52AA6E4}">
                <adec:decorative xmlns:adec="http://schemas.microsoft.com/office/drawing/2017/decorative" val="1"/>
              </a:ext>
            </a:extLst>
          </p:cNvPr>
          <p:cNvSpPr/>
          <p:nvPr/>
        </p:nvSpPr>
        <p:spPr>
          <a:xfrm>
            <a:off x="723900" y="750338"/>
            <a:ext cx="4580642" cy="5494694"/>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 name="connsiteX4" fmla="*/ 0 w 6096000"/>
              <a:gd name="connsiteY4" fmla="*/ 0 h 6858000"/>
              <a:gd name="connsiteX0" fmla="*/ 0 w 6096000"/>
              <a:gd name="connsiteY0" fmla="*/ 0 h 6858000"/>
              <a:gd name="connsiteX1" fmla="*/ 6096000 w 6096000"/>
              <a:gd name="connsiteY1" fmla="*/ 0 h 6858000"/>
              <a:gd name="connsiteX2" fmla="*/ 6096000 w 6096000"/>
              <a:gd name="connsiteY2" fmla="*/ 6858000 h 6858000"/>
              <a:gd name="connsiteX3" fmla="*/ 3058886 w 6096000"/>
              <a:gd name="connsiteY3" fmla="*/ 6858000 h 6858000"/>
              <a:gd name="connsiteX4" fmla="*/ 0 w 6096000"/>
              <a:gd name="connsiteY4" fmla="*/ 6858000 h 6858000"/>
              <a:gd name="connsiteX5" fmla="*/ 0 w 6096000"/>
              <a:gd name="connsiteY5" fmla="*/ 0 h 6858000"/>
              <a:gd name="connsiteX0" fmla="*/ 0 w 6096000"/>
              <a:gd name="connsiteY0" fmla="*/ 0 h 6858000"/>
              <a:gd name="connsiteX1" fmla="*/ 6096000 w 6096000"/>
              <a:gd name="connsiteY1" fmla="*/ 0 h 6858000"/>
              <a:gd name="connsiteX2" fmla="*/ 6096000 w 6096000"/>
              <a:gd name="connsiteY2" fmla="*/ 6858000 h 6858000"/>
              <a:gd name="connsiteX3" fmla="*/ 3037115 w 6096000"/>
              <a:gd name="connsiteY3" fmla="*/ 5889172 h 6858000"/>
              <a:gd name="connsiteX4" fmla="*/ 0 w 6096000"/>
              <a:gd name="connsiteY4" fmla="*/ 6858000 h 6858000"/>
              <a:gd name="connsiteX5" fmla="*/ 0 w 6096000"/>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0" h="6858000">
                <a:moveTo>
                  <a:pt x="0" y="0"/>
                </a:moveTo>
                <a:lnTo>
                  <a:pt x="6096000" y="0"/>
                </a:lnTo>
                <a:lnTo>
                  <a:pt x="6096000" y="6858000"/>
                </a:lnTo>
                <a:lnTo>
                  <a:pt x="3037115" y="5889172"/>
                </a:lnTo>
                <a:lnTo>
                  <a:pt x="0" y="6858000"/>
                </a:lnTo>
                <a:lnTo>
                  <a:pt x="0" y="0"/>
                </a:lnTo>
                <a:close/>
              </a:path>
            </a:pathLst>
          </a:custGeom>
          <a:solidFill>
            <a:schemeClr val="bg2">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DA214944-8898-48BC-AE6F-065DA7BBB8E8}"/>
              </a:ext>
              <a:ext uri="{C183D7F6-B498-43B3-948B-1728B52AA6E4}">
                <adec:decorative xmlns:adec="http://schemas.microsoft.com/office/drawing/2017/decorative" val="1"/>
              </a:ext>
            </a:extLst>
          </p:cNvPr>
          <p:cNvGrpSpPr/>
          <p:nvPr/>
        </p:nvGrpSpPr>
        <p:grpSpPr>
          <a:xfrm>
            <a:off x="2580478" y="4714704"/>
            <a:ext cx="867485" cy="115439"/>
            <a:chOff x="8910933" y="1861308"/>
            <a:chExt cx="867485" cy="115439"/>
          </a:xfrm>
        </p:grpSpPr>
        <p:sp>
          <p:nvSpPr>
            <p:cNvPr id="8" name="Rectangle 7">
              <a:extLst>
                <a:ext uri="{FF2B5EF4-FFF2-40B4-BE49-F238E27FC236}">
                  <a16:creationId xmlns:a16="http://schemas.microsoft.com/office/drawing/2014/main" id="{B94B3AAB-30C4-441D-B481-D253F8325953}"/>
                </a:ext>
              </a:extLst>
            </p:cNvPr>
            <p:cNvSpPr/>
            <p:nvPr/>
          </p:nvSpPr>
          <p:spPr>
            <a:xfrm rot="18964825" flipH="1">
              <a:off x="9286956" y="1861308"/>
              <a:ext cx="115439" cy="115439"/>
            </a:xfrm>
            <a:prstGeom prst="rect">
              <a:avLst/>
            </a:prstGeom>
            <a:no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ffectLst>
                  <a:outerShdw blurRad="38100" dist="38100" dir="2700000" algn="tl">
                    <a:srgbClr val="000000">
                      <a:alpha val="43137"/>
                    </a:srgbClr>
                  </a:outerShdw>
                </a:effectLst>
              </a:endParaRPr>
            </a:p>
          </p:txBody>
        </p:sp>
        <p:cxnSp>
          <p:nvCxnSpPr>
            <p:cNvPr id="9" name="Straight Connector 8">
              <a:extLst>
                <a:ext uri="{FF2B5EF4-FFF2-40B4-BE49-F238E27FC236}">
                  <a16:creationId xmlns:a16="http://schemas.microsoft.com/office/drawing/2014/main" id="{FDCB6176-5585-40BC-BC9C-CA625F989F1B}"/>
                </a:ext>
              </a:extLst>
            </p:cNvPr>
            <p:cNvCxnSpPr/>
            <p:nvPr/>
          </p:nvCxnSpPr>
          <p:spPr>
            <a:xfrm>
              <a:off x="9426289"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77C4F1D9-97D8-43DD-A319-C56367F97FCE}"/>
                </a:ext>
              </a:extLst>
            </p:cNvPr>
            <p:cNvCxnSpPr/>
            <p:nvPr/>
          </p:nvCxnSpPr>
          <p:spPr>
            <a:xfrm>
              <a:off x="8910933"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D25E64ED-B373-4866-B5A2-E805D3168BBB}"/>
              </a:ext>
            </a:extLst>
          </p:cNvPr>
          <p:cNvSpPr>
            <a:spLocks noGrp="1"/>
          </p:cNvSpPr>
          <p:nvPr>
            <p:ph type="title"/>
          </p:nvPr>
        </p:nvSpPr>
        <p:spPr>
          <a:xfrm>
            <a:off x="1151291" y="1274475"/>
            <a:ext cx="3761832" cy="2823913"/>
          </a:xfrm>
        </p:spPr>
        <p:txBody>
          <a:bodyPr anchor="b">
            <a:normAutofit/>
          </a:bodyPr>
          <a:lstStyle>
            <a:lvl1pPr algn="ctr">
              <a:defRPr sz="3200" cap="all" spc="600" baseline="0"/>
            </a:lvl1pPr>
          </a:lstStyle>
          <a:p>
            <a:r>
              <a:rPr lang="en-US"/>
              <a:t>Click to edit Master title style</a:t>
            </a:r>
          </a:p>
        </p:txBody>
      </p:sp>
      <p:sp>
        <p:nvSpPr>
          <p:cNvPr id="3" name="Text Placeholder 2">
            <a:extLst>
              <a:ext uri="{FF2B5EF4-FFF2-40B4-BE49-F238E27FC236}">
                <a16:creationId xmlns:a16="http://schemas.microsoft.com/office/drawing/2014/main" id="{AB6D6168-DDAE-41B2-A0D5-42185A2D028C}"/>
              </a:ext>
            </a:extLst>
          </p:cNvPr>
          <p:cNvSpPr>
            <a:spLocks noGrp="1"/>
          </p:cNvSpPr>
          <p:nvPr>
            <p:ph type="body" idx="1"/>
          </p:nvPr>
        </p:nvSpPr>
        <p:spPr>
          <a:xfrm>
            <a:off x="6556756" y="2730304"/>
            <a:ext cx="4383030" cy="1397390"/>
          </a:xfrm>
        </p:spPr>
        <p:txBody>
          <a:bodyPr anchor="ctr">
            <a:normAutofit/>
          </a:bodyPr>
          <a:lstStyle>
            <a:lvl1pPr marL="0" indent="0" algn="ctr">
              <a:buNone/>
              <a:defRPr sz="20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270923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825EB-71EE-41B3-89D2-47A0C7C3598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E662F7D-C4AD-4BD4-AAC8-F0223EE4A38B}"/>
              </a:ext>
            </a:extLst>
          </p:cNvPr>
          <p:cNvSpPr>
            <a:spLocks noGrp="1"/>
          </p:cNvSpPr>
          <p:nvPr>
            <p:ph sz="half" idx="1"/>
          </p:nvPr>
        </p:nvSpPr>
        <p:spPr>
          <a:xfrm>
            <a:off x="1037305" y="2155369"/>
            <a:ext cx="4953000" cy="39983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D0FB088-28C6-4667-8DF2-0DE32AE3EC30}"/>
              </a:ext>
            </a:extLst>
          </p:cNvPr>
          <p:cNvSpPr>
            <a:spLocks noGrp="1"/>
          </p:cNvSpPr>
          <p:nvPr>
            <p:ph sz="half" idx="2"/>
          </p:nvPr>
        </p:nvSpPr>
        <p:spPr>
          <a:xfrm>
            <a:off x="6172200" y="2155369"/>
            <a:ext cx="4953000" cy="39983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F36095F-AE34-4E94-B722-E3A1205AEEDC}"/>
              </a:ext>
            </a:extLst>
          </p:cNvPr>
          <p:cNvSpPr>
            <a:spLocks noGrp="1"/>
          </p:cNvSpPr>
          <p:nvPr>
            <p:ph type="dt" sz="half" idx="10"/>
          </p:nvPr>
        </p:nvSpPr>
        <p:spPr/>
        <p:txBody>
          <a:bodyPr/>
          <a:lstStyle/>
          <a:p>
            <a:fld id="{C485584D-7D79-4248-9986-4CA35242F944}" type="datetimeFigureOut">
              <a:rPr lang="en-US" smtClean="0"/>
              <a:t>2/29/24</a:t>
            </a:fld>
            <a:endParaRPr lang="en-US"/>
          </a:p>
        </p:txBody>
      </p:sp>
      <p:sp>
        <p:nvSpPr>
          <p:cNvPr id="6" name="Footer Placeholder 5">
            <a:extLst>
              <a:ext uri="{FF2B5EF4-FFF2-40B4-BE49-F238E27FC236}">
                <a16:creationId xmlns:a16="http://schemas.microsoft.com/office/drawing/2014/main" id="{6E06A8E6-BD94-48EA-8F35-DA0DF910AC2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0478AEF-56B8-49F5-81E8-663B1FFA073B}"/>
              </a:ext>
            </a:extLst>
          </p:cNvPr>
          <p:cNvSpPr>
            <a:spLocks noGrp="1"/>
          </p:cNvSpPr>
          <p:nvPr>
            <p:ph type="sldNum" sz="quarter" idx="12"/>
          </p:nvPr>
        </p:nvSpPr>
        <p:spPr/>
        <p:txBody>
          <a:bodyPr/>
          <a:lstStyle/>
          <a:p>
            <a:fld id="{19590046-DA73-4BBF-84B5-C08E6F75191A}" type="slidenum">
              <a:rPr lang="en-US" smtClean="0"/>
              <a:t>‹#›</a:t>
            </a:fld>
            <a:endParaRPr lang="en-US"/>
          </a:p>
        </p:txBody>
      </p:sp>
    </p:spTree>
    <p:extLst>
      <p:ext uri="{BB962C8B-B14F-4D97-AF65-F5344CB8AC3E}">
        <p14:creationId xmlns:p14="http://schemas.microsoft.com/office/powerpoint/2010/main" val="23954926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F873F-001F-4254-97F3-05329E6A7B67}"/>
              </a:ext>
            </a:extLst>
          </p:cNvPr>
          <p:cNvSpPr>
            <a:spLocks noGrp="1"/>
          </p:cNvSpPr>
          <p:nvPr>
            <p:ph type="title"/>
          </p:nvPr>
        </p:nvSpPr>
        <p:spPr>
          <a:xfrm>
            <a:off x="1028700" y="555171"/>
            <a:ext cx="10134600" cy="1135517"/>
          </a:xfrm>
        </p:spPr>
        <p:txBody>
          <a:bodyPr/>
          <a:lstStyle/>
          <a:p>
            <a:r>
              <a:rPr lang="en-US"/>
              <a:t>Click to edit Master title style</a:t>
            </a:r>
          </a:p>
        </p:txBody>
      </p:sp>
      <p:sp>
        <p:nvSpPr>
          <p:cNvPr id="3" name="Text Placeholder 2">
            <a:extLst>
              <a:ext uri="{FF2B5EF4-FFF2-40B4-BE49-F238E27FC236}">
                <a16:creationId xmlns:a16="http://schemas.microsoft.com/office/drawing/2014/main" id="{4A37B575-060F-4296-A28A-93DA109F96F5}"/>
              </a:ext>
            </a:extLst>
          </p:cNvPr>
          <p:cNvSpPr>
            <a:spLocks noGrp="1"/>
          </p:cNvSpPr>
          <p:nvPr>
            <p:ph type="body" idx="1"/>
          </p:nvPr>
        </p:nvSpPr>
        <p:spPr>
          <a:xfrm>
            <a:off x="1037306" y="1801620"/>
            <a:ext cx="4849036" cy="814387"/>
          </a:xfrm>
        </p:spPr>
        <p:txBody>
          <a:bodyPr anchor="b">
            <a:normAutofit/>
          </a:bodyPr>
          <a:lstStyle>
            <a:lvl1pPr marL="0" indent="0">
              <a:buNone/>
              <a:defRPr sz="1800" b="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A581A51-F4D1-4A02-9918-C416F820B646}"/>
              </a:ext>
            </a:extLst>
          </p:cNvPr>
          <p:cNvSpPr>
            <a:spLocks noGrp="1"/>
          </p:cNvSpPr>
          <p:nvPr>
            <p:ph sz="half" idx="2"/>
          </p:nvPr>
        </p:nvSpPr>
        <p:spPr>
          <a:xfrm>
            <a:off x="1037306" y="2619103"/>
            <a:ext cx="4849036" cy="3514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32916D0-3DFE-455D-9888-3FDEFD3DE0CD}"/>
              </a:ext>
            </a:extLst>
          </p:cNvPr>
          <p:cNvSpPr>
            <a:spLocks noGrp="1"/>
          </p:cNvSpPr>
          <p:nvPr>
            <p:ph type="body" sz="quarter" idx="3"/>
          </p:nvPr>
        </p:nvSpPr>
        <p:spPr>
          <a:xfrm>
            <a:off x="6250108" y="1801620"/>
            <a:ext cx="4904585" cy="814387"/>
          </a:xfrm>
        </p:spPr>
        <p:txBody>
          <a:bodyPr anchor="b">
            <a:normAutofit/>
          </a:bodyPr>
          <a:lstStyle>
            <a:lvl1pPr marL="0" indent="0">
              <a:buNone/>
              <a:defRPr sz="1800" b="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093D763-0643-4A48-8007-93391C59F6D5}"/>
              </a:ext>
            </a:extLst>
          </p:cNvPr>
          <p:cNvSpPr>
            <a:spLocks noGrp="1"/>
          </p:cNvSpPr>
          <p:nvPr>
            <p:ph sz="quarter" idx="4"/>
          </p:nvPr>
        </p:nvSpPr>
        <p:spPr>
          <a:xfrm>
            <a:off x="6250108" y="2619103"/>
            <a:ext cx="4904585" cy="3514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9A2D07B-3A5D-41C2-83B8-BD1AD6522CAD}"/>
              </a:ext>
            </a:extLst>
          </p:cNvPr>
          <p:cNvSpPr>
            <a:spLocks noGrp="1"/>
          </p:cNvSpPr>
          <p:nvPr>
            <p:ph type="dt" sz="half" idx="10"/>
          </p:nvPr>
        </p:nvSpPr>
        <p:spPr/>
        <p:txBody>
          <a:bodyPr/>
          <a:lstStyle/>
          <a:p>
            <a:fld id="{C485584D-7D79-4248-9986-4CA35242F944}" type="datetimeFigureOut">
              <a:rPr lang="en-US" smtClean="0"/>
              <a:t>2/29/24</a:t>
            </a:fld>
            <a:endParaRPr lang="en-US"/>
          </a:p>
        </p:txBody>
      </p:sp>
      <p:sp>
        <p:nvSpPr>
          <p:cNvPr id="8" name="Footer Placeholder 7">
            <a:extLst>
              <a:ext uri="{FF2B5EF4-FFF2-40B4-BE49-F238E27FC236}">
                <a16:creationId xmlns:a16="http://schemas.microsoft.com/office/drawing/2014/main" id="{0E2C1367-FE5A-4CDD-B85B-724FFFE5B58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992F244-23EB-4E1A-B74F-77F23F87978D}"/>
              </a:ext>
            </a:extLst>
          </p:cNvPr>
          <p:cNvSpPr>
            <a:spLocks noGrp="1"/>
          </p:cNvSpPr>
          <p:nvPr>
            <p:ph type="sldNum" sz="quarter" idx="12"/>
          </p:nvPr>
        </p:nvSpPr>
        <p:spPr/>
        <p:txBody>
          <a:bodyPr/>
          <a:lstStyle/>
          <a:p>
            <a:fld id="{19590046-DA73-4BBF-84B5-C08E6F75191A}" type="slidenum">
              <a:rPr lang="en-US" smtClean="0"/>
              <a:t>‹#›</a:t>
            </a:fld>
            <a:endParaRPr lang="en-US"/>
          </a:p>
        </p:txBody>
      </p:sp>
    </p:spTree>
    <p:extLst>
      <p:ext uri="{BB962C8B-B14F-4D97-AF65-F5344CB8AC3E}">
        <p14:creationId xmlns:p14="http://schemas.microsoft.com/office/powerpoint/2010/main" val="27390414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876C0A-BEF4-4DE4-A9D2-C60298FC7F9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367C0AC-3C98-4D68-AE72-CFFA1638CC02}"/>
              </a:ext>
            </a:extLst>
          </p:cNvPr>
          <p:cNvSpPr>
            <a:spLocks noGrp="1"/>
          </p:cNvSpPr>
          <p:nvPr>
            <p:ph type="dt" sz="half" idx="10"/>
          </p:nvPr>
        </p:nvSpPr>
        <p:spPr/>
        <p:txBody>
          <a:bodyPr/>
          <a:lstStyle/>
          <a:p>
            <a:fld id="{C485584D-7D79-4248-9986-4CA35242F944}" type="datetimeFigureOut">
              <a:rPr lang="en-US" smtClean="0"/>
              <a:t>2/29/24</a:t>
            </a:fld>
            <a:endParaRPr lang="en-US"/>
          </a:p>
        </p:txBody>
      </p:sp>
      <p:sp>
        <p:nvSpPr>
          <p:cNvPr id="4" name="Footer Placeholder 3">
            <a:extLst>
              <a:ext uri="{FF2B5EF4-FFF2-40B4-BE49-F238E27FC236}">
                <a16:creationId xmlns:a16="http://schemas.microsoft.com/office/drawing/2014/main" id="{FEA7722A-E2E4-45D2-8A20-4853ED6837B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46B9201-B20B-4412-B745-F2F6A91487E8}"/>
              </a:ext>
            </a:extLst>
          </p:cNvPr>
          <p:cNvSpPr>
            <a:spLocks noGrp="1"/>
          </p:cNvSpPr>
          <p:nvPr>
            <p:ph type="sldNum" sz="quarter" idx="12"/>
          </p:nvPr>
        </p:nvSpPr>
        <p:spPr/>
        <p:txBody>
          <a:bodyPr/>
          <a:lstStyle/>
          <a:p>
            <a:fld id="{19590046-DA73-4BBF-84B5-C08E6F75191A}" type="slidenum">
              <a:rPr lang="en-US" smtClean="0"/>
              <a:t>‹#›</a:t>
            </a:fld>
            <a:endParaRPr lang="en-US"/>
          </a:p>
        </p:txBody>
      </p:sp>
    </p:spTree>
    <p:extLst>
      <p:ext uri="{BB962C8B-B14F-4D97-AF65-F5344CB8AC3E}">
        <p14:creationId xmlns:p14="http://schemas.microsoft.com/office/powerpoint/2010/main" val="114323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BC4889A-9ABE-4409-BAD8-F84C36C1FA09}"/>
              </a:ext>
            </a:extLst>
          </p:cNvPr>
          <p:cNvSpPr>
            <a:spLocks noGrp="1"/>
          </p:cNvSpPr>
          <p:nvPr>
            <p:ph type="dt" sz="half" idx="10"/>
          </p:nvPr>
        </p:nvSpPr>
        <p:spPr/>
        <p:txBody>
          <a:bodyPr/>
          <a:lstStyle/>
          <a:p>
            <a:fld id="{C485584D-7D79-4248-9986-4CA35242F944}" type="datetimeFigureOut">
              <a:rPr lang="en-US" smtClean="0"/>
              <a:t>2/29/24</a:t>
            </a:fld>
            <a:endParaRPr lang="en-US"/>
          </a:p>
        </p:txBody>
      </p:sp>
      <p:sp>
        <p:nvSpPr>
          <p:cNvPr id="3" name="Footer Placeholder 2">
            <a:extLst>
              <a:ext uri="{FF2B5EF4-FFF2-40B4-BE49-F238E27FC236}">
                <a16:creationId xmlns:a16="http://schemas.microsoft.com/office/drawing/2014/main" id="{7DDA5A70-FE21-4CB6-A67B-1DC798E9E3B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984AD11-7FD2-432C-A6AB-395BE9275C1B}"/>
              </a:ext>
            </a:extLst>
          </p:cNvPr>
          <p:cNvSpPr>
            <a:spLocks noGrp="1"/>
          </p:cNvSpPr>
          <p:nvPr>
            <p:ph type="sldNum" sz="quarter" idx="12"/>
          </p:nvPr>
        </p:nvSpPr>
        <p:spPr/>
        <p:txBody>
          <a:bodyPr/>
          <a:lstStyle/>
          <a:p>
            <a:fld id="{19590046-DA73-4BBF-84B5-C08E6F75191A}" type="slidenum">
              <a:rPr lang="en-US" smtClean="0"/>
              <a:t>‹#›</a:t>
            </a:fld>
            <a:endParaRPr lang="en-US"/>
          </a:p>
        </p:txBody>
      </p:sp>
    </p:spTree>
    <p:extLst>
      <p:ext uri="{BB962C8B-B14F-4D97-AF65-F5344CB8AC3E}">
        <p14:creationId xmlns:p14="http://schemas.microsoft.com/office/powerpoint/2010/main" val="215605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397CF-9CDD-4E78-8F35-A2FFE7867419}"/>
              </a:ext>
            </a:extLst>
          </p:cNvPr>
          <p:cNvSpPr>
            <a:spLocks noGrp="1"/>
          </p:cNvSpPr>
          <p:nvPr>
            <p:ph type="title"/>
          </p:nvPr>
        </p:nvSpPr>
        <p:spPr>
          <a:xfrm>
            <a:off x="1066800" y="457200"/>
            <a:ext cx="370522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7194BFE-7A85-4123-B0F7-4DB1C141CE60}"/>
              </a:ext>
            </a:extLst>
          </p:cNvPr>
          <p:cNvSpPr>
            <a:spLocks noGrp="1"/>
          </p:cNvSpPr>
          <p:nvPr>
            <p:ph idx="1"/>
          </p:nvPr>
        </p:nvSpPr>
        <p:spPr>
          <a:xfrm>
            <a:off x="5183188" y="1066800"/>
            <a:ext cx="6172200" cy="483869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41EFD6D-1929-4A73-A860-22A36FF5C17D}"/>
              </a:ext>
            </a:extLst>
          </p:cNvPr>
          <p:cNvSpPr>
            <a:spLocks noGrp="1"/>
          </p:cNvSpPr>
          <p:nvPr>
            <p:ph type="body" sz="half" idx="2"/>
          </p:nvPr>
        </p:nvSpPr>
        <p:spPr>
          <a:xfrm>
            <a:off x="1066800" y="2057400"/>
            <a:ext cx="370522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9B399A5-94A1-4452-AFF0-918BDA8B14F9}"/>
              </a:ext>
            </a:extLst>
          </p:cNvPr>
          <p:cNvSpPr>
            <a:spLocks noGrp="1"/>
          </p:cNvSpPr>
          <p:nvPr>
            <p:ph type="dt" sz="half" idx="10"/>
          </p:nvPr>
        </p:nvSpPr>
        <p:spPr/>
        <p:txBody>
          <a:bodyPr/>
          <a:lstStyle/>
          <a:p>
            <a:fld id="{C485584D-7D79-4248-9986-4CA35242F944}" type="datetimeFigureOut">
              <a:rPr lang="en-US" smtClean="0"/>
              <a:t>2/29/24</a:t>
            </a:fld>
            <a:endParaRPr lang="en-US"/>
          </a:p>
        </p:txBody>
      </p:sp>
      <p:sp>
        <p:nvSpPr>
          <p:cNvPr id="6" name="Footer Placeholder 5">
            <a:extLst>
              <a:ext uri="{FF2B5EF4-FFF2-40B4-BE49-F238E27FC236}">
                <a16:creationId xmlns:a16="http://schemas.microsoft.com/office/drawing/2014/main" id="{489589D8-DD83-406C-A77A-176D23993BA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DE46024-82ED-40EF-8846-F6CC44BC53DE}"/>
              </a:ext>
            </a:extLst>
          </p:cNvPr>
          <p:cNvSpPr>
            <a:spLocks noGrp="1"/>
          </p:cNvSpPr>
          <p:nvPr>
            <p:ph type="sldNum" sz="quarter" idx="12"/>
          </p:nvPr>
        </p:nvSpPr>
        <p:spPr/>
        <p:txBody>
          <a:bodyPr/>
          <a:lstStyle/>
          <a:p>
            <a:fld id="{19590046-DA73-4BBF-84B5-C08E6F75191A}" type="slidenum">
              <a:rPr lang="en-US" smtClean="0"/>
              <a:t>‹#›</a:t>
            </a:fld>
            <a:endParaRPr lang="en-US"/>
          </a:p>
        </p:txBody>
      </p:sp>
    </p:spTree>
    <p:extLst>
      <p:ext uri="{BB962C8B-B14F-4D97-AF65-F5344CB8AC3E}">
        <p14:creationId xmlns:p14="http://schemas.microsoft.com/office/powerpoint/2010/main" val="31508064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D12FA-83A4-42AF-98D7-312C4C5A7128}"/>
              </a:ext>
            </a:extLst>
          </p:cNvPr>
          <p:cNvSpPr>
            <a:spLocks noGrp="1"/>
          </p:cNvSpPr>
          <p:nvPr>
            <p:ph type="title"/>
          </p:nvPr>
        </p:nvSpPr>
        <p:spPr>
          <a:xfrm>
            <a:off x="1066800" y="457200"/>
            <a:ext cx="370522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6CF1DC8-2932-4C6E-BFBB-8BA1C9598425}"/>
              </a:ext>
            </a:extLst>
          </p:cNvPr>
          <p:cNvSpPr>
            <a:spLocks noGrp="1"/>
          </p:cNvSpPr>
          <p:nvPr>
            <p:ph type="pic" idx="1"/>
          </p:nvPr>
        </p:nvSpPr>
        <p:spPr>
          <a:xfrm>
            <a:off x="5183188" y="1066800"/>
            <a:ext cx="5942012" cy="48387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D6E0000-EF01-46A5-8A71-25FB7EA3F94A}"/>
              </a:ext>
            </a:extLst>
          </p:cNvPr>
          <p:cNvSpPr>
            <a:spLocks noGrp="1"/>
          </p:cNvSpPr>
          <p:nvPr>
            <p:ph type="body" sz="half" idx="2"/>
          </p:nvPr>
        </p:nvSpPr>
        <p:spPr>
          <a:xfrm>
            <a:off x="1066800" y="2057400"/>
            <a:ext cx="370522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01AD40B-9246-4532-9F73-5BA9061C3ABA}"/>
              </a:ext>
            </a:extLst>
          </p:cNvPr>
          <p:cNvSpPr>
            <a:spLocks noGrp="1"/>
          </p:cNvSpPr>
          <p:nvPr>
            <p:ph type="dt" sz="half" idx="10"/>
          </p:nvPr>
        </p:nvSpPr>
        <p:spPr/>
        <p:txBody>
          <a:bodyPr/>
          <a:lstStyle/>
          <a:p>
            <a:fld id="{C485584D-7D79-4248-9986-4CA35242F944}" type="datetimeFigureOut">
              <a:rPr lang="en-US" smtClean="0"/>
              <a:t>2/29/24</a:t>
            </a:fld>
            <a:endParaRPr lang="en-US"/>
          </a:p>
        </p:txBody>
      </p:sp>
      <p:sp>
        <p:nvSpPr>
          <p:cNvPr id="6" name="Footer Placeholder 5">
            <a:extLst>
              <a:ext uri="{FF2B5EF4-FFF2-40B4-BE49-F238E27FC236}">
                <a16:creationId xmlns:a16="http://schemas.microsoft.com/office/drawing/2014/main" id="{8BE6B9A0-5B1C-4F7B-828A-EF74E51478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82E99FB-C932-4165-A612-8B302D8F7229}"/>
              </a:ext>
            </a:extLst>
          </p:cNvPr>
          <p:cNvSpPr>
            <a:spLocks noGrp="1"/>
          </p:cNvSpPr>
          <p:nvPr>
            <p:ph type="sldNum" sz="quarter" idx="12"/>
          </p:nvPr>
        </p:nvSpPr>
        <p:spPr/>
        <p:txBody>
          <a:bodyPr/>
          <a:lstStyle/>
          <a:p>
            <a:fld id="{19590046-DA73-4BBF-84B5-C08E6F75191A}" type="slidenum">
              <a:rPr lang="en-US" smtClean="0"/>
              <a:t>‹#›</a:t>
            </a:fld>
            <a:endParaRPr lang="en-US"/>
          </a:p>
        </p:txBody>
      </p:sp>
    </p:spTree>
    <p:extLst>
      <p:ext uri="{BB962C8B-B14F-4D97-AF65-F5344CB8AC3E}">
        <p14:creationId xmlns:p14="http://schemas.microsoft.com/office/powerpoint/2010/main" val="28319529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6CE7638-D991-46E7-BF2C-67D1AC829628}"/>
              </a:ext>
            </a:extLst>
          </p:cNvPr>
          <p:cNvSpPr>
            <a:spLocks noGrp="1"/>
          </p:cNvSpPr>
          <p:nvPr>
            <p:ph type="title"/>
          </p:nvPr>
        </p:nvSpPr>
        <p:spPr>
          <a:xfrm>
            <a:off x="1028700" y="723900"/>
            <a:ext cx="10134600" cy="1288489"/>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a:extLst>
              <a:ext uri="{FF2B5EF4-FFF2-40B4-BE49-F238E27FC236}">
                <a16:creationId xmlns:a16="http://schemas.microsoft.com/office/drawing/2014/main" id="{CA7C6B9C-4923-4DAB-9748-D5CD289EB978}"/>
              </a:ext>
            </a:extLst>
          </p:cNvPr>
          <p:cNvSpPr>
            <a:spLocks noGrp="1"/>
          </p:cNvSpPr>
          <p:nvPr>
            <p:ph type="body" idx="1"/>
          </p:nvPr>
        </p:nvSpPr>
        <p:spPr>
          <a:xfrm>
            <a:off x="1028700" y="2161903"/>
            <a:ext cx="10134600" cy="396934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E7578CF6-4B33-40E4-B881-5F4C568378E1}"/>
              </a:ext>
            </a:extLst>
          </p:cNvPr>
          <p:cNvSpPr>
            <a:spLocks noGrp="1"/>
          </p:cNvSpPr>
          <p:nvPr>
            <p:ph type="sldNum" sz="quarter" idx="4"/>
          </p:nvPr>
        </p:nvSpPr>
        <p:spPr>
          <a:xfrm>
            <a:off x="11394765" y="6245032"/>
            <a:ext cx="524491" cy="365125"/>
          </a:xfrm>
          <a:prstGeom prst="rect">
            <a:avLst/>
          </a:prstGeom>
        </p:spPr>
        <p:txBody>
          <a:bodyPr vert="horz" lIns="91440" tIns="45720" rIns="91440" bIns="45720" rtlCol="0" anchor="ctr"/>
          <a:lstStyle>
            <a:lvl1pPr algn="r">
              <a:defRPr sz="1050">
                <a:solidFill>
                  <a:schemeClr val="tx2"/>
                </a:solidFill>
              </a:defRPr>
            </a:lvl1pPr>
          </a:lstStyle>
          <a:p>
            <a:fld id="{19590046-DA73-4BBF-84B5-C08E6F75191A}" type="slidenum">
              <a:rPr lang="en-US" smtClean="0"/>
              <a:t>‹#›</a:t>
            </a:fld>
            <a:endParaRPr lang="en-US"/>
          </a:p>
        </p:txBody>
      </p:sp>
      <p:sp>
        <p:nvSpPr>
          <p:cNvPr id="4" name="Date Placeholder 3">
            <a:extLst>
              <a:ext uri="{FF2B5EF4-FFF2-40B4-BE49-F238E27FC236}">
                <a16:creationId xmlns:a16="http://schemas.microsoft.com/office/drawing/2014/main" id="{25AE857E-F564-4539-9984-10435B6140AC}"/>
              </a:ext>
            </a:extLst>
          </p:cNvPr>
          <p:cNvSpPr>
            <a:spLocks noGrp="1"/>
          </p:cNvSpPr>
          <p:nvPr>
            <p:ph type="dt" sz="half" idx="2"/>
          </p:nvPr>
        </p:nvSpPr>
        <p:spPr>
          <a:xfrm>
            <a:off x="354841" y="6245032"/>
            <a:ext cx="2659380" cy="365125"/>
          </a:xfrm>
          <a:prstGeom prst="rect">
            <a:avLst/>
          </a:prstGeom>
        </p:spPr>
        <p:txBody>
          <a:bodyPr vert="horz" lIns="91440" tIns="45720" rIns="91440" bIns="45720" rtlCol="0" anchor="ctr"/>
          <a:lstStyle>
            <a:lvl1pPr algn="l">
              <a:defRPr sz="1050">
                <a:solidFill>
                  <a:schemeClr val="tx2"/>
                </a:solidFill>
              </a:defRPr>
            </a:lvl1pPr>
          </a:lstStyle>
          <a:p>
            <a:fld id="{C485584D-7D79-4248-9986-4CA35242F944}" type="datetimeFigureOut">
              <a:rPr lang="en-US" smtClean="0"/>
              <a:t>2/29/24</a:t>
            </a:fld>
            <a:endParaRPr lang="en-US"/>
          </a:p>
        </p:txBody>
      </p:sp>
      <p:sp>
        <p:nvSpPr>
          <p:cNvPr id="5" name="Footer Placeholder 4">
            <a:extLst>
              <a:ext uri="{FF2B5EF4-FFF2-40B4-BE49-F238E27FC236}">
                <a16:creationId xmlns:a16="http://schemas.microsoft.com/office/drawing/2014/main" id="{7D1EABEF-B998-4B11-A878-8F492F8E3983}"/>
              </a:ext>
            </a:extLst>
          </p:cNvPr>
          <p:cNvSpPr>
            <a:spLocks noGrp="1"/>
          </p:cNvSpPr>
          <p:nvPr>
            <p:ph type="ftr" sz="quarter" idx="3"/>
          </p:nvPr>
        </p:nvSpPr>
        <p:spPr>
          <a:xfrm>
            <a:off x="7279964" y="6245033"/>
            <a:ext cx="4112222" cy="365125"/>
          </a:xfrm>
          <a:prstGeom prst="rect">
            <a:avLst/>
          </a:prstGeom>
        </p:spPr>
        <p:txBody>
          <a:bodyPr vert="horz" lIns="91440" tIns="45720" rIns="91440" bIns="45720" rtlCol="0" anchor="ctr"/>
          <a:lstStyle>
            <a:lvl1pPr algn="r">
              <a:defRPr sz="1050">
                <a:solidFill>
                  <a:schemeClr val="tx2"/>
                </a:solidFill>
              </a:defRPr>
            </a:lvl1pPr>
          </a:lstStyle>
          <a:p>
            <a:endParaRPr lang="en-US"/>
          </a:p>
        </p:txBody>
      </p:sp>
      <p:sp>
        <p:nvSpPr>
          <p:cNvPr id="16" name="Freeform: Shape 15">
            <a:extLst>
              <a:ext uri="{FF2B5EF4-FFF2-40B4-BE49-F238E27FC236}">
                <a16:creationId xmlns:a16="http://schemas.microsoft.com/office/drawing/2014/main" id="{9EB54D17-3792-403D-9127-495845021D2B}"/>
              </a:ext>
            </a:extLst>
          </p:cNvPr>
          <p:cNvSpPr/>
          <p:nvPr/>
        </p:nvSpPr>
        <p:spPr>
          <a:xfrm>
            <a:off x="0" y="0"/>
            <a:ext cx="12192000" cy="6858000"/>
          </a:xfrm>
          <a:custGeom>
            <a:avLst/>
            <a:gdLst>
              <a:gd name="connsiteX0" fmla="*/ 160920 w 12192000"/>
              <a:gd name="connsiteY0" fmla="*/ 157606 h 6858000"/>
              <a:gd name="connsiteX1" fmla="*/ 160920 w 12192000"/>
              <a:gd name="connsiteY1" fmla="*/ 6700394 h 6858000"/>
              <a:gd name="connsiteX2" fmla="*/ 12031081 w 12192000"/>
              <a:gd name="connsiteY2" fmla="*/ 6700394 h 6858000"/>
              <a:gd name="connsiteX3" fmla="*/ 12031081 w 12192000"/>
              <a:gd name="connsiteY3" fmla="*/ 157606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160920" y="157606"/>
                </a:moveTo>
                <a:lnTo>
                  <a:pt x="160920" y="6700394"/>
                </a:lnTo>
                <a:lnTo>
                  <a:pt x="12031081" y="6700394"/>
                </a:lnTo>
                <a:lnTo>
                  <a:pt x="12031081" y="157606"/>
                </a:lnTo>
                <a:close/>
                <a:moveTo>
                  <a:pt x="0" y="0"/>
                </a:moveTo>
                <a:lnTo>
                  <a:pt x="12192000" y="0"/>
                </a:lnTo>
                <a:lnTo>
                  <a:pt x="12192000" y="6858000"/>
                </a:lnTo>
                <a:lnTo>
                  <a:pt x="0" y="6858000"/>
                </a:lnTo>
                <a:close/>
              </a:path>
            </a:pathLst>
          </a:cu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92902901"/>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66" r:id="rId6"/>
    <p:sldLayoutId id="2147483662" r:id="rId7"/>
    <p:sldLayoutId id="2147483663" r:id="rId8"/>
    <p:sldLayoutId id="2147483664" r:id="rId9"/>
    <p:sldLayoutId id="2147483665" r:id="rId10"/>
    <p:sldLayoutId id="2147483667" r:id="rId11"/>
  </p:sldLayoutIdLst>
  <p:txStyles>
    <p:titleStyle>
      <a:lvl1pPr algn="l" defTabSz="914400" rtl="0" eaLnBrk="1" latinLnBrk="0" hangingPunct="1">
        <a:lnSpc>
          <a:spcPct val="110000"/>
        </a:lnSpc>
        <a:spcBef>
          <a:spcPct val="0"/>
        </a:spcBef>
        <a:buNone/>
        <a:defRPr sz="3200" kern="1200" cap="none" baseline="0">
          <a:solidFill>
            <a:schemeClr val="tx2"/>
          </a:solidFill>
          <a:latin typeface="+mj-lt"/>
          <a:ea typeface="+mj-ea"/>
          <a:cs typeface="+mj-cs"/>
        </a:defRPr>
      </a:lvl1pPr>
    </p:titleStyle>
    <p:bodyStyle>
      <a:lvl1pPr marL="0" indent="0" algn="l" defTabSz="914400" rtl="0" eaLnBrk="1" latinLnBrk="0" hangingPunct="1">
        <a:lnSpc>
          <a:spcPct val="110000"/>
        </a:lnSpc>
        <a:spcBef>
          <a:spcPts val="1000"/>
        </a:spcBef>
        <a:buFontTx/>
        <a:buNone/>
        <a:defRPr sz="2000" kern="1200">
          <a:solidFill>
            <a:schemeClr val="tx2"/>
          </a:solidFill>
          <a:latin typeface="+mn-lt"/>
          <a:ea typeface="+mn-ea"/>
          <a:cs typeface="+mn-cs"/>
        </a:defRPr>
      </a:lvl1pPr>
      <a:lvl2pPr marL="274320" indent="-228600" algn="l" defTabSz="914400" rtl="0" eaLnBrk="1" latinLnBrk="0" hangingPunct="1">
        <a:lnSpc>
          <a:spcPct val="110000"/>
        </a:lnSpc>
        <a:spcBef>
          <a:spcPts val="500"/>
        </a:spcBef>
        <a:buSzPct val="85000"/>
        <a:buFont typeface="Arial" panose="020B0604020202020204" pitchFamily="34" charset="0"/>
        <a:buChar char="•"/>
        <a:defRPr sz="1800" kern="1200">
          <a:solidFill>
            <a:schemeClr val="tx2"/>
          </a:solidFill>
          <a:latin typeface="+mn-lt"/>
          <a:ea typeface="+mn-ea"/>
          <a:cs typeface="+mn-cs"/>
        </a:defRPr>
      </a:lvl2pPr>
      <a:lvl3pPr marL="274320" indent="0" algn="l" defTabSz="914400" rtl="0" eaLnBrk="1" latinLnBrk="0" hangingPunct="1">
        <a:lnSpc>
          <a:spcPct val="110000"/>
        </a:lnSpc>
        <a:spcBef>
          <a:spcPts val="500"/>
        </a:spcBef>
        <a:buFontTx/>
        <a:buNone/>
        <a:defRPr sz="1600" kern="1200">
          <a:solidFill>
            <a:schemeClr val="tx2"/>
          </a:solidFill>
          <a:latin typeface="+mn-lt"/>
          <a:ea typeface="+mn-ea"/>
          <a:cs typeface="+mn-cs"/>
        </a:defRPr>
      </a:lvl3pPr>
      <a:lvl4pPr marL="548640" indent="-228600" algn="l" defTabSz="914400" rtl="0" eaLnBrk="1" latinLnBrk="0" hangingPunct="1">
        <a:lnSpc>
          <a:spcPct val="110000"/>
        </a:lnSpc>
        <a:spcBef>
          <a:spcPts val="500"/>
        </a:spcBef>
        <a:buFont typeface="Arial" panose="020B0604020202020204" pitchFamily="34" charset="0"/>
        <a:buChar char="•"/>
        <a:defRPr sz="1400" kern="1200">
          <a:solidFill>
            <a:schemeClr val="tx2"/>
          </a:solidFill>
          <a:latin typeface="+mn-lt"/>
          <a:ea typeface="+mn-ea"/>
          <a:cs typeface="+mn-cs"/>
        </a:defRPr>
      </a:lvl4pPr>
      <a:lvl5pPr marL="548640" indent="0" algn="l" defTabSz="914400" rtl="0" eaLnBrk="1" latinLnBrk="0" hangingPunct="1">
        <a:lnSpc>
          <a:spcPct val="110000"/>
        </a:lnSpc>
        <a:spcBef>
          <a:spcPts val="500"/>
        </a:spcBef>
        <a:buFontTx/>
        <a:buNone/>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14.jpe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6.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8">
            <a:extLst>
              <a:ext uri="{FF2B5EF4-FFF2-40B4-BE49-F238E27FC236}">
                <a16:creationId xmlns:a16="http://schemas.microsoft.com/office/drawing/2014/main" id="{DD8EACB7-D372-470B-B76E-A829D00310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5">
            <a:extLst>
              <a:ext uri="{FF2B5EF4-FFF2-40B4-BE49-F238E27FC236}">
                <a16:creationId xmlns:a16="http://schemas.microsoft.com/office/drawing/2014/main" id="{FBE11A49-02A1-4D4C-9A49-CDF496B109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3900" y="723900"/>
            <a:ext cx="4614421" cy="5494694"/>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 name="connsiteX4" fmla="*/ 0 w 6096000"/>
              <a:gd name="connsiteY4" fmla="*/ 0 h 6858000"/>
              <a:gd name="connsiteX0" fmla="*/ 0 w 6096000"/>
              <a:gd name="connsiteY0" fmla="*/ 0 h 6858000"/>
              <a:gd name="connsiteX1" fmla="*/ 6096000 w 6096000"/>
              <a:gd name="connsiteY1" fmla="*/ 0 h 6858000"/>
              <a:gd name="connsiteX2" fmla="*/ 6096000 w 6096000"/>
              <a:gd name="connsiteY2" fmla="*/ 6858000 h 6858000"/>
              <a:gd name="connsiteX3" fmla="*/ 3058886 w 6096000"/>
              <a:gd name="connsiteY3" fmla="*/ 6858000 h 6858000"/>
              <a:gd name="connsiteX4" fmla="*/ 0 w 6096000"/>
              <a:gd name="connsiteY4" fmla="*/ 6858000 h 6858000"/>
              <a:gd name="connsiteX5" fmla="*/ 0 w 6096000"/>
              <a:gd name="connsiteY5" fmla="*/ 0 h 6858000"/>
              <a:gd name="connsiteX0" fmla="*/ 0 w 6096000"/>
              <a:gd name="connsiteY0" fmla="*/ 0 h 6858000"/>
              <a:gd name="connsiteX1" fmla="*/ 6096000 w 6096000"/>
              <a:gd name="connsiteY1" fmla="*/ 0 h 6858000"/>
              <a:gd name="connsiteX2" fmla="*/ 6096000 w 6096000"/>
              <a:gd name="connsiteY2" fmla="*/ 6858000 h 6858000"/>
              <a:gd name="connsiteX3" fmla="*/ 3037115 w 6096000"/>
              <a:gd name="connsiteY3" fmla="*/ 5889172 h 6858000"/>
              <a:gd name="connsiteX4" fmla="*/ 0 w 6096000"/>
              <a:gd name="connsiteY4" fmla="*/ 6858000 h 6858000"/>
              <a:gd name="connsiteX5" fmla="*/ 0 w 6096000"/>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0" h="6858000">
                <a:moveTo>
                  <a:pt x="0" y="0"/>
                </a:moveTo>
                <a:lnTo>
                  <a:pt x="6096000" y="0"/>
                </a:lnTo>
                <a:lnTo>
                  <a:pt x="6096000" y="6858000"/>
                </a:lnTo>
                <a:lnTo>
                  <a:pt x="3037115" y="5889172"/>
                </a:lnTo>
                <a:lnTo>
                  <a:pt x="0" y="6858000"/>
                </a:lnTo>
                <a:lnTo>
                  <a:pt x="0"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p:cNvSpPr>
            <a:spLocks noGrp="1"/>
          </p:cNvSpPr>
          <p:nvPr>
            <p:ph type="ctrTitle"/>
          </p:nvPr>
        </p:nvSpPr>
        <p:spPr>
          <a:xfrm>
            <a:off x="1082340" y="1066800"/>
            <a:ext cx="3931320" cy="2267193"/>
          </a:xfrm>
        </p:spPr>
        <p:txBody>
          <a:bodyPr rtlCol="0">
            <a:normAutofit/>
          </a:bodyPr>
          <a:lstStyle/>
          <a:p>
            <a:r>
              <a:rPr lang="pl-PL" sz="2400">
                <a:latin typeface="Verdana"/>
                <a:ea typeface="Verdana"/>
              </a:rPr>
              <a:t>Dlaczego gotówka jest tak popularna?</a:t>
            </a:r>
            <a:endParaRPr lang="pl-PL"/>
          </a:p>
        </p:txBody>
      </p:sp>
      <p:pic>
        <p:nvPicPr>
          <p:cNvPr id="4" name="Obraz 3" descr="Szybka gotówka - jak to działa?">
            <a:extLst>
              <a:ext uri="{FF2B5EF4-FFF2-40B4-BE49-F238E27FC236}">
                <a16:creationId xmlns:a16="http://schemas.microsoft.com/office/drawing/2014/main" id="{ECF90960-13CB-A50D-00C9-D7CDF96816AB}"/>
              </a:ext>
            </a:extLst>
          </p:cNvPr>
          <p:cNvPicPr>
            <a:picLocks noChangeAspect="1"/>
          </p:cNvPicPr>
          <p:nvPr/>
        </p:nvPicPr>
        <p:blipFill>
          <a:blip r:embed="rId3"/>
          <a:stretch>
            <a:fillRect/>
          </a:stretch>
        </p:blipFill>
        <p:spPr>
          <a:xfrm>
            <a:off x="6062222" y="1303452"/>
            <a:ext cx="5439657" cy="4270132"/>
          </a:xfrm>
          <a:prstGeom prst="rect">
            <a:avLst/>
          </a:prstGeom>
        </p:spPr>
      </p:pic>
      <p:grpSp>
        <p:nvGrpSpPr>
          <p:cNvPr id="73" name="Group 12">
            <a:extLst>
              <a:ext uri="{FF2B5EF4-FFF2-40B4-BE49-F238E27FC236}">
                <a16:creationId xmlns:a16="http://schemas.microsoft.com/office/drawing/2014/main" id="{F1732D3A-CFF0-45BE-AD79-F83D0272C6C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614258" y="3871114"/>
            <a:ext cx="867485" cy="115439"/>
            <a:chOff x="8910933" y="1861308"/>
            <a:chExt cx="867485" cy="115439"/>
          </a:xfrm>
        </p:grpSpPr>
        <p:sp>
          <p:nvSpPr>
            <p:cNvPr id="14" name="Rectangle 13">
              <a:extLst>
                <a:ext uri="{FF2B5EF4-FFF2-40B4-BE49-F238E27FC236}">
                  <a16:creationId xmlns:a16="http://schemas.microsoft.com/office/drawing/2014/main" id="{C892F72C-7FB6-49C8-A402-D5DC42DB67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8964825" flipH="1">
              <a:off x="9286956" y="1861308"/>
              <a:ext cx="115439" cy="115439"/>
            </a:xfrm>
            <a:prstGeom prst="rect">
              <a:avLst/>
            </a:prstGeom>
            <a:no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4" name="Straight Connector 14">
              <a:extLst>
                <a:ext uri="{FF2B5EF4-FFF2-40B4-BE49-F238E27FC236}">
                  <a16:creationId xmlns:a16="http://schemas.microsoft.com/office/drawing/2014/main" id="{FC92C2E1-605F-49BD-8AC8-DC52B3015E3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426289"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5" name="Straight Connector 15">
              <a:extLst>
                <a:ext uri="{FF2B5EF4-FFF2-40B4-BE49-F238E27FC236}">
                  <a16:creationId xmlns:a16="http://schemas.microsoft.com/office/drawing/2014/main" id="{38BE2E0F-EE6D-4748-AB8F-724D0DDC6E0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8910933"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0156701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8A835AC-14CE-75DD-6DD2-82207F3394C7}"/>
              </a:ext>
            </a:extLst>
          </p:cNvPr>
          <p:cNvSpPr>
            <a:spLocks noGrp="1"/>
          </p:cNvSpPr>
          <p:nvPr>
            <p:ph type="title"/>
          </p:nvPr>
        </p:nvSpPr>
        <p:spPr/>
        <p:txBody>
          <a:bodyPr/>
          <a:lstStyle/>
          <a:p>
            <a:r>
              <a:rPr lang="pl-PL">
                <a:latin typeface="Verdana"/>
                <a:ea typeface="Verdana"/>
              </a:rPr>
              <a:t>Ograniczenie ryzyka kradzieży tożsamości</a:t>
            </a:r>
          </a:p>
        </p:txBody>
      </p:sp>
      <p:graphicFrame>
        <p:nvGraphicFramePr>
          <p:cNvPr id="10" name="Symbol zastępczy zawartości 2">
            <a:extLst>
              <a:ext uri="{FF2B5EF4-FFF2-40B4-BE49-F238E27FC236}">
                <a16:creationId xmlns:a16="http://schemas.microsoft.com/office/drawing/2014/main" id="{8D2AD319-3E56-4129-3C77-7AA5389CC057}"/>
              </a:ext>
            </a:extLst>
          </p:cNvPr>
          <p:cNvGraphicFramePr>
            <a:graphicFrameLocks noGrp="1"/>
          </p:cNvGraphicFramePr>
          <p:nvPr>
            <p:ph idx="1"/>
          </p:nvPr>
        </p:nvGraphicFramePr>
        <p:xfrm>
          <a:off x="1028700" y="2161903"/>
          <a:ext cx="10134600" cy="39693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Obraz 3" descr="Cyberatak Linia Ikona Ransomware Zagrożenie Znak Karta Kredytowa Phishing  Symbol Kolorowy Cienka Linia Zarys Koncepcja Liniowy Styl Cyberatak Ikona  Edytowalny Wektor Obrysu SVG, Cliparty, ilustracje stockowe oraz ilustracje  wektorowe Royalty Free. Image">
            <a:extLst>
              <a:ext uri="{FF2B5EF4-FFF2-40B4-BE49-F238E27FC236}">
                <a16:creationId xmlns:a16="http://schemas.microsoft.com/office/drawing/2014/main" id="{1EA1A22F-F6C1-E62C-5336-8D005F3A4CDA}"/>
              </a:ext>
            </a:extLst>
          </p:cNvPr>
          <p:cNvPicPr>
            <a:picLocks noChangeAspect="1"/>
          </p:cNvPicPr>
          <p:nvPr/>
        </p:nvPicPr>
        <p:blipFill>
          <a:blip r:embed="rId7"/>
          <a:stretch>
            <a:fillRect/>
          </a:stretch>
        </p:blipFill>
        <p:spPr>
          <a:xfrm>
            <a:off x="4724400" y="2319528"/>
            <a:ext cx="2743200" cy="2218944"/>
          </a:xfrm>
          <a:prstGeom prst="rect">
            <a:avLst/>
          </a:prstGeom>
        </p:spPr>
      </p:pic>
    </p:spTree>
    <p:extLst>
      <p:ext uri="{BB962C8B-B14F-4D97-AF65-F5344CB8AC3E}">
        <p14:creationId xmlns:p14="http://schemas.microsoft.com/office/powerpoint/2010/main" val="25628916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271A060-68AB-290D-F3A0-CBB4592ACE08}"/>
              </a:ext>
            </a:extLst>
          </p:cNvPr>
          <p:cNvSpPr>
            <a:spLocks noGrp="1"/>
          </p:cNvSpPr>
          <p:nvPr>
            <p:ph type="title"/>
          </p:nvPr>
        </p:nvSpPr>
        <p:spPr/>
        <p:txBody>
          <a:bodyPr vert="horz" lIns="91440" tIns="45720" rIns="91440" bIns="45720" rtlCol="0" anchor="ctr">
            <a:normAutofit/>
          </a:bodyPr>
          <a:lstStyle/>
          <a:p>
            <a:pPr algn="ctr"/>
            <a:r>
              <a:rPr lang="pl-PL" sz="2800">
                <a:latin typeface="Verdana"/>
                <a:ea typeface="Verdana"/>
              </a:rPr>
              <a:t>Udział płatności gotówkowych w stosunku do ogółu transakcji na przestrzeni ostatnich 5 lat</a:t>
            </a:r>
          </a:p>
        </p:txBody>
      </p:sp>
      <p:pic>
        <p:nvPicPr>
          <p:cNvPr id="15" name="Symbol zastępczy zawartości 14" descr="Obraz zawierający tekst, zrzut ekranu, Czcionka, Równolegle&#10;&#10;Opis wygenerowany automatycznie">
            <a:extLst>
              <a:ext uri="{FF2B5EF4-FFF2-40B4-BE49-F238E27FC236}">
                <a16:creationId xmlns:a16="http://schemas.microsoft.com/office/drawing/2014/main" id="{EECB850F-DA01-F53D-11A9-6BDF992D637A}"/>
              </a:ext>
            </a:extLst>
          </p:cNvPr>
          <p:cNvPicPr>
            <a:picLocks noGrp="1" noChangeAspect="1"/>
          </p:cNvPicPr>
          <p:nvPr>
            <p:ph idx="1"/>
          </p:nvPr>
        </p:nvPicPr>
        <p:blipFill>
          <a:blip r:embed="rId2"/>
          <a:stretch>
            <a:fillRect/>
          </a:stretch>
        </p:blipFill>
        <p:spPr>
          <a:xfrm>
            <a:off x="2156332" y="2108115"/>
            <a:ext cx="6731853" cy="3969342"/>
          </a:xfrm>
        </p:spPr>
      </p:pic>
    </p:spTree>
    <p:extLst>
      <p:ext uri="{BB962C8B-B14F-4D97-AF65-F5344CB8AC3E}">
        <p14:creationId xmlns:p14="http://schemas.microsoft.com/office/powerpoint/2010/main" val="23037305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7">
            <a:extLst>
              <a:ext uri="{FF2B5EF4-FFF2-40B4-BE49-F238E27FC236}">
                <a16:creationId xmlns:a16="http://schemas.microsoft.com/office/drawing/2014/main" id="{7B22176A-41DB-4D9A-9B6F-F2296F1ED1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9">
            <a:extLst>
              <a:ext uri="{FF2B5EF4-FFF2-40B4-BE49-F238E27FC236}">
                <a16:creationId xmlns:a16="http://schemas.microsoft.com/office/drawing/2014/main" id="{774A8DF5-445E-49C5-B10A-8DF5FEFBCC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11">
            <a:extLst>
              <a:ext uri="{FF2B5EF4-FFF2-40B4-BE49-F238E27FC236}">
                <a16:creationId xmlns:a16="http://schemas.microsoft.com/office/drawing/2014/main" id="{9A4E38D9-EFB8-40B5-B42B-514FBF1803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0920" y="157606"/>
            <a:ext cx="11870161" cy="6542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545944FC-F062-ED5F-11E7-F1B3C4280297}"/>
              </a:ext>
            </a:extLst>
          </p:cNvPr>
          <p:cNvSpPr>
            <a:spLocks noGrp="1"/>
          </p:cNvSpPr>
          <p:nvPr>
            <p:ph type="title"/>
          </p:nvPr>
        </p:nvSpPr>
        <p:spPr>
          <a:xfrm>
            <a:off x="1688124" y="723901"/>
            <a:ext cx="8815754" cy="1286648"/>
          </a:xfrm>
        </p:spPr>
        <p:txBody>
          <a:bodyPr anchor="b">
            <a:normAutofit/>
          </a:bodyPr>
          <a:lstStyle/>
          <a:p>
            <a:pPr algn="ctr"/>
            <a:r>
              <a:rPr lang="pl-PL">
                <a:latin typeface="Verdana"/>
                <a:ea typeface="Verdana"/>
              </a:rPr>
              <a:t>Dziękuję za uwagę</a:t>
            </a:r>
            <a:r>
              <a:rPr lang="pl-PL"/>
              <a:t> </a:t>
            </a:r>
          </a:p>
        </p:txBody>
      </p:sp>
      <p:sp>
        <p:nvSpPr>
          <p:cNvPr id="3" name="Symbol zastępczy zawartości 2">
            <a:extLst>
              <a:ext uri="{FF2B5EF4-FFF2-40B4-BE49-F238E27FC236}">
                <a16:creationId xmlns:a16="http://schemas.microsoft.com/office/drawing/2014/main" id="{FE0C233C-DB72-C961-B2E2-BC4FBACD36FD}"/>
              </a:ext>
            </a:extLst>
          </p:cNvPr>
          <p:cNvSpPr>
            <a:spLocks noGrp="1"/>
          </p:cNvSpPr>
          <p:nvPr>
            <p:ph idx="1"/>
          </p:nvPr>
        </p:nvSpPr>
        <p:spPr>
          <a:xfrm>
            <a:off x="2985078" y="2682052"/>
            <a:ext cx="6221845" cy="3452047"/>
          </a:xfrm>
        </p:spPr>
        <p:txBody>
          <a:bodyPr vert="horz" lIns="91440" tIns="45720" rIns="91440" bIns="45720" rtlCol="0" anchor="ctr">
            <a:normAutofit/>
          </a:bodyPr>
          <a:lstStyle/>
          <a:p>
            <a:pPr algn="ctr"/>
            <a:r>
              <a:rPr lang="pl-PL">
                <a:latin typeface="Verdana"/>
                <a:ea typeface="Verdana"/>
              </a:rPr>
              <a:t>Prezentację wykonał:</a:t>
            </a:r>
          </a:p>
          <a:p>
            <a:pPr algn="ctr"/>
            <a:r>
              <a:rPr lang="pl-PL">
                <a:latin typeface="Verdana"/>
                <a:ea typeface="Verdana"/>
              </a:rPr>
              <a:t>Marcel </a:t>
            </a:r>
            <a:r>
              <a:rPr lang="pl-PL" err="1">
                <a:latin typeface="Verdana"/>
                <a:ea typeface="Verdana"/>
              </a:rPr>
              <a:t>Semeniuk</a:t>
            </a:r>
            <a:r>
              <a:rPr lang="pl-PL">
                <a:latin typeface="Verdana"/>
                <a:ea typeface="Verdana"/>
              </a:rPr>
              <a:t> - Uczeń Zespołu Szkół </a:t>
            </a:r>
            <a:r>
              <a:rPr lang="pl-PL" err="1">
                <a:latin typeface="Verdana"/>
                <a:ea typeface="Verdana"/>
              </a:rPr>
              <a:t>Ponadpodstawowcyh</a:t>
            </a:r>
            <a:r>
              <a:rPr lang="pl-PL">
                <a:latin typeface="Verdana"/>
                <a:ea typeface="Verdana"/>
              </a:rPr>
              <a:t> im. Jana Pawła II w Radzyniu Podlaskim</a:t>
            </a:r>
          </a:p>
        </p:txBody>
      </p:sp>
      <p:grpSp>
        <p:nvGrpSpPr>
          <p:cNvPr id="27" name="Group 13">
            <a:extLst>
              <a:ext uri="{FF2B5EF4-FFF2-40B4-BE49-F238E27FC236}">
                <a16:creationId xmlns:a16="http://schemas.microsoft.com/office/drawing/2014/main" id="{1148C992-36DE-4449-B92D-49AE04B5DE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62258" y="2345189"/>
            <a:ext cx="867485" cy="115439"/>
            <a:chOff x="8910933" y="1861308"/>
            <a:chExt cx="867485" cy="115439"/>
          </a:xfrm>
        </p:grpSpPr>
        <p:sp>
          <p:nvSpPr>
            <p:cNvPr id="15" name="Rectangle 14">
              <a:extLst>
                <a:ext uri="{FF2B5EF4-FFF2-40B4-BE49-F238E27FC236}">
                  <a16:creationId xmlns:a16="http://schemas.microsoft.com/office/drawing/2014/main" id="{D765B2C1-DF41-437F-9F2D-C33E46FA26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8964825" flipH="1">
              <a:off x="9286956" y="1861308"/>
              <a:ext cx="115439" cy="115439"/>
            </a:xfrm>
            <a:prstGeom prst="rect">
              <a:avLst/>
            </a:prstGeom>
            <a:no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B6AA37ED-ED19-4857-9B2C-777E8F707C6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426289"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C45F6E87-86FB-440C-9EB4-A48D11C72CF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8910933"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53236205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Freeform: Shape 11">
            <a:extLst>
              <a:ext uri="{FF2B5EF4-FFF2-40B4-BE49-F238E27FC236}">
                <a16:creationId xmlns:a16="http://schemas.microsoft.com/office/drawing/2014/main" id="{9EB54D17-3792-403D-9127-495845021D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custGeom>
            <a:avLst/>
            <a:gdLst>
              <a:gd name="connsiteX0" fmla="*/ 160920 w 12192000"/>
              <a:gd name="connsiteY0" fmla="*/ 157606 h 6858000"/>
              <a:gd name="connsiteX1" fmla="*/ 160920 w 12192000"/>
              <a:gd name="connsiteY1" fmla="*/ 6700394 h 6858000"/>
              <a:gd name="connsiteX2" fmla="*/ 12031081 w 12192000"/>
              <a:gd name="connsiteY2" fmla="*/ 6700394 h 6858000"/>
              <a:gd name="connsiteX3" fmla="*/ 12031081 w 12192000"/>
              <a:gd name="connsiteY3" fmla="*/ 157606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160920" y="157606"/>
                </a:moveTo>
                <a:lnTo>
                  <a:pt x="160920" y="6700394"/>
                </a:lnTo>
                <a:lnTo>
                  <a:pt x="12031081" y="6700394"/>
                </a:lnTo>
                <a:lnTo>
                  <a:pt x="12031081" y="157606"/>
                </a:lnTo>
                <a:close/>
                <a:moveTo>
                  <a:pt x="0" y="0"/>
                </a:moveTo>
                <a:lnTo>
                  <a:pt x="12192000" y="0"/>
                </a:lnTo>
                <a:lnTo>
                  <a:pt x="12192000" y="6858000"/>
                </a:lnTo>
                <a:lnTo>
                  <a:pt x="0" y="6858000"/>
                </a:lnTo>
                <a:close/>
              </a:path>
            </a:pathLst>
          </a:cu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2" name="Rectangle 13">
            <a:extLst>
              <a:ext uri="{FF2B5EF4-FFF2-40B4-BE49-F238E27FC236}">
                <a16:creationId xmlns:a16="http://schemas.microsoft.com/office/drawing/2014/main" id="{05FB7726-C6A8-44D0-B179-A65DE454D8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Obraz 6" descr="Oto czego nie wiesz o monetach, które nosisz w portfelu">
            <a:extLst>
              <a:ext uri="{FF2B5EF4-FFF2-40B4-BE49-F238E27FC236}">
                <a16:creationId xmlns:a16="http://schemas.microsoft.com/office/drawing/2014/main" id="{B08B4878-E827-F6FC-64AC-C0D5209B56AA}"/>
              </a:ext>
            </a:extLst>
          </p:cNvPr>
          <p:cNvPicPr>
            <a:picLocks noChangeAspect="1"/>
          </p:cNvPicPr>
          <p:nvPr/>
        </p:nvPicPr>
        <p:blipFill rotWithShape="1">
          <a:blip r:embed="rId2"/>
          <a:srcRect t="6417" b="9314"/>
          <a:stretch/>
        </p:blipFill>
        <p:spPr>
          <a:xfrm>
            <a:off x="1" y="10"/>
            <a:ext cx="12192000" cy="6857989"/>
          </a:xfrm>
          <a:prstGeom prst="rect">
            <a:avLst/>
          </a:prstGeom>
        </p:spPr>
      </p:pic>
    </p:spTree>
    <p:extLst>
      <p:ext uri="{BB962C8B-B14F-4D97-AF65-F5344CB8AC3E}">
        <p14:creationId xmlns:p14="http://schemas.microsoft.com/office/powerpoint/2010/main" val="198937054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EB54D17-3792-403D-9127-495845021D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custGeom>
            <a:avLst/>
            <a:gdLst>
              <a:gd name="connsiteX0" fmla="*/ 160920 w 12192000"/>
              <a:gd name="connsiteY0" fmla="*/ 157606 h 6858000"/>
              <a:gd name="connsiteX1" fmla="*/ 160920 w 12192000"/>
              <a:gd name="connsiteY1" fmla="*/ 6700394 h 6858000"/>
              <a:gd name="connsiteX2" fmla="*/ 12031081 w 12192000"/>
              <a:gd name="connsiteY2" fmla="*/ 6700394 h 6858000"/>
              <a:gd name="connsiteX3" fmla="*/ 12031081 w 12192000"/>
              <a:gd name="connsiteY3" fmla="*/ 157606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160920" y="157606"/>
                </a:moveTo>
                <a:lnTo>
                  <a:pt x="160920" y="6700394"/>
                </a:lnTo>
                <a:lnTo>
                  <a:pt x="12031081" y="6700394"/>
                </a:lnTo>
                <a:lnTo>
                  <a:pt x="12031081" y="157606"/>
                </a:lnTo>
                <a:close/>
                <a:moveTo>
                  <a:pt x="0" y="0"/>
                </a:moveTo>
                <a:lnTo>
                  <a:pt x="12192000" y="0"/>
                </a:lnTo>
                <a:lnTo>
                  <a:pt x="12192000" y="6858000"/>
                </a:lnTo>
                <a:lnTo>
                  <a:pt x="0" y="6858000"/>
                </a:lnTo>
                <a:close/>
              </a:path>
            </a:pathLst>
          </a:cu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1" name="Rectangle 10">
            <a:extLst>
              <a:ext uri="{FF2B5EF4-FFF2-40B4-BE49-F238E27FC236}">
                <a16:creationId xmlns:a16="http://schemas.microsoft.com/office/drawing/2014/main" id="{05FB7726-C6A8-44D0-B179-A65DE454D8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Obraz 3" descr="Umowa z powtarzającymi się płatnościami? Zakaz dla gotówki – Gekko Taxens  Akademia">
            <a:extLst>
              <a:ext uri="{FF2B5EF4-FFF2-40B4-BE49-F238E27FC236}">
                <a16:creationId xmlns:a16="http://schemas.microsoft.com/office/drawing/2014/main" id="{18193103-A917-E345-FA06-944695D493BD}"/>
              </a:ext>
            </a:extLst>
          </p:cNvPr>
          <p:cNvPicPr>
            <a:picLocks noChangeAspect="1"/>
          </p:cNvPicPr>
          <p:nvPr/>
        </p:nvPicPr>
        <p:blipFill rotWithShape="1">
          <a:blip r:embed="rId2"/>
          <a:srcRect/>
          <a:stretch/>
        </p:blipFill>
        <p:spPr>
          <a:xfrm>
            <a:off x="1" y="10"/>
            <a:ext cx="12192000" cy="6857989"/>
          </a:xfrm>
          <a:prstGeom prst="rect">
            <a:avLst/>
          </a:prstGeom>
        </p:spPr>
      </p:pic>
    </p:spTree>
    <p:extLst>
      <p:ext uri="{BB962C8B-B14F-4D97-AF65-F5344CB8AC3E}">
        <p14:creationId xmlns:p14="http://schemas.microsoft.com/office/powerpoint/2010/main" val="18786475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D3B3C7E-BC2D-4436-8B03-AC421FA667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0920" y="157606"/>
            <a:ext cx="11870161" cy="654278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79B5D0C1-066E-4C02-A6B8-59FAE4A197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62258" y="4240546"/>
            <a:ext cx="867485" cy="115439"/>
            <a:chOff x="8910933" y="1861308"/>
            <a:chExt cx="867485" cy="115439"/>
          </a:xfrm>
        </p:grpSpPr>
        <p:sp>
          <p:nvSpPr>
            <p:cNvPr id="12" name="Rectangle 11">
              <a:extLst>
                <a:ext uri="{FF2B5EF4-FFF2-40B4-BE49-F238E27FC236}">
                  <a16:creationId xmlns:a16="http://schemas.microsoft.com/office/drawing/2014/main" id="{D4386904-AFDC-449E-8D1B-906B305EBD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8964825" flipH="1">
              <a:off x="9286956" y="1861308"/>
              <a:ext cx="115439" cy="115439"/>
            </a:xfrm>
            <a:prstGeom prst="rect">
              <a:avLst/>
            </a:prstGeom>
            <a:no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ffectLst>
                  <a:outerShdw blurRad="38100" dist="38100" dir="2700000" algn="tl">
                    <a:srgbClr val="000000">
                      <a:alpha val="43137"/>
                    </a:srgbClr>
                  </a:outerShdw>
                </a:effectLst>
              </a:endParaRPr>
            </a:p>
          </p:txBody>
        </p:sp>
        <p:cxnSp>
          <p:nvCxnSpPr>
            <p:cNvPr id="13" name="Straight Connector 12">
              <a:extLst>
                <a:ext uri="{FF2B5EF4-FFF2-40B4-BE49-F238E27FC236}">
                  <a16:creationId xmlns:a16="http://schemas.microsoft.com/office/drawing/2014/main" id="{F70778F2-11E8-428C-8324-479CA9D6FE9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426289"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A0BE89E-CB2D-48BA-A8D2-533FAAAA725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8910933"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grpSp>
      <p:sp useBgFill="1">
        <p:nvSpPr>
          <p:cNvPr id="16" name="Rectangle 15">
            <a:extLst>
              <a:ext uri="{FF2B5EF4-FFF2-40B4-BE49-F238E27FC236}">
                <a16:creationId xmlns:a16="http://schemas.microsoft.com/office/drawing/2014/main" id="{1AB7CFDD-E67B-4078-9BD0-D09D4200E4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Symbol zastępczy zawartości 3" descr="Polskiego pieniądza przybywa najszybciej od 12 lat - Bankier.pl">
            <a:extLst>
              <a:ext uri="{FF2B5EF4-FFF2-40B4-BE49-F238E27FC236}">
                <a16:creationId xmlns:a16="http://schemas.microsoft.com/office/drawing/2014/main" id="{0A3D7644-FD7E-2F5F-C920-CBA7FB73DACC}"/>
              </a:ext>
            </a:extLst>
          </p:cNvPr>
          <p:cNvPicPr>
            <a:picLocks noGrp="1" noChangeAspect="1"/>
          </p:cNvPicPr>
          <p:nvPr>
            <p:ph idx="1"/>
          </p:nvPr>
        </p:nvPicPr>
        <p:blipFill rotWithShape="1">
          <a:blip r:embed="rId2">
            <a:alphaModFix/>
          </a:blip>
          <a:srcRect b="5063"/>
          <a:stretch/>
        </p:blipFill>
        <p:spPr>
          <a:xfrm>
            <a:off x="-1" y="10"/>
            <a:ext cx="12192000" cy="6857989"/>
          </a:xfrm>
          <a:prstGeom prst="rect">
            <a:avLst/>
          </a:prstGeom>
        </p:spPr>
      </p:pic>
      <p:sp>
        <p:nvSpPr>
          <p:cNvPr id="18" name="Rectangle 17">
            <a:extLst>
              <a:ext uri="{FF2B5EF4-FFF2-40B4-BE49-F238E27FC236}">
                <a16:creationId xmlns:a16="http://schemas.microsoft.com/office/drawing/2014/main" id="{4DAEF25D-C97E-48E9-B20C-FEFC2EC6E5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1"/>
            <a:ext cx="12191999" cy="3842872"/>
          </a:xfrm>
          <a:prstGeom prst="rect">
            <a:avLst/>
          </a:prstGeom>
          <a:gradFill flip="none" rotWithShape="1">
            <a:gsLst>
              <a:gs pos="0">
                <a:srgbClr val="000000">
                  <a:alpha val="0"/>
                </a:srgbClr>
              </a:gs>
              <a:gs pos="49000">
                <a:srgbClr val="000000">
                  <a:alpha val="45000"/>
                </a:srgbClr>
              </a:gs>
              <a:gs pos="100000">
                <a:srgbClr val="000000">
                  <a:alpha val="64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D70D4291-7CCF-60DF-C2C1-9BFDA3628A50}"/>
              </a:ext>
            </a:extLst>
          </p:cNvPr>
          <p:cNvSpPr>
            <a:spLocks noGrp="1"/>
          </p:cNvSpPr>
          <p:nvPr>
            <p:ph type="title"/>
          </p:nvPr>
        </p:nvSpPr>
        <p:spPr>
          <a:xfrm>
            <a:off x="1066800" y="723900"/>
            <a:ext cx="10058399" cy="962026"/>
          </a:xfrm>
        </p:spPr>
        <p:txBody>
          <a:bodyPr vert="horz" lIns="91440" tIns="45720" rIns="91440" bIns="45720" rtlCol="0" anchor="b">
            <a:normAutofit/>
          </a:bodyPr>
          <a:lstStyle/>
          <a:p>
            <a:pPr algn="ctr"/>
            <a:r>
              <a:rPr lang="en-US" sz="2800" kern="1200" cap="all" spc="390" baseline="0" err="1">
                <a:solidFill>
                  <a:srgbClr val="FFFFFF"/>
                </a:solidFill>
                <a:latin typeface="Verdana"/>
                <a:ea typeface="Verdana"/>
              </a:rPr>
              <a:t>Emisja</a:t>
            </a:r>
            <a:r>
              <a:rPr lang="en-US" sz="2800" kern="1200" cap="all" spc="390" baseline="0" dirty="0">
                <a:solidFill>
                  <a:srgbClr val="FFFFFF"/>
                </a:solidFill>
                <a:latin typeface="Verdana"/>
                <a:ea typeface="Verdana"/>
              </a:rPr>
              <a:t> </a:t>
            </a:r>
            <a:r>
              <a:rPr lang="en-US" sz="2800" kern="1200" cap="all" spc="390" baseline="0" err="1">
                <a:solidFill>
                  <a:srgbClr val="FFFFFF"/>
                </a:solidFill>
                <a:latin typeface="Verdana"/>
                <a:ea typeface="Verdana"/>
              </a:rPr>
              <a:t>pieniądza</a:t>
            </a:r>
            <a:endParaRPr lang="en-US" sz="2800" kern="1200" cap="all" spc="390" baseline="0">
              <a:solidFill>
                <a:srgbClr val="FFFFFF"/>
              </a:solidFill>
              <a:latin typeface="Verdana"/>
              <a:ea typeface="Verdana"/>
            </a:endParaRPr>
          </a:p>
        </p:txBody>
      </p:sp>
      <p:pic>
        <p:nvPicPr>
          <p:cNvPr id="6" name="Obraz 5" descr="Narodowy Bank Polski - Internetowy Serwis Informacyjny | Dbamy o wartość  polskiego pieniądza">
            <a:extLst>
              <a:ext uri="{FF2B5EF4-FFF2-40B4-BE49-F238E27FC236}">
                <a16:creationId xmlns:a16="http://schemas.microsoft.com/office/drawing/2014/main" id="{A41B4C13-AF83-4253-02AC-D15660165854}"/>
              </a:ext>
            </a:extLst>
          </p:cNvPr>
          <p:cNvPicPr>
            <a:picLocks noChangeAspect="1"/>
          </p:cNvPicPr>
          <p:nvPr/>
        </p:nvPicPr>
        <p:blipFill>
          <a:blip r:embed="rId3"/>
          <a:stretch>
            <a:fillRect/>
          </a:stretch>
        </p:blipFill>
        <p:spPr>
          <a:xfrm>
            <a:off x="2360246" y="2200910"/>
            <a:ext cx="7471507" cy="3941103"/>
          </a:xfrm>
          <a:prstGeom prst="rect">
            <a:avLst/>
          </a:prstGeom>
        </p:spPr>
      </p:pic>
    </p:spTree>
    <p:extLst>
      <p:ext uri="{BB962C8B-B14F-4D97-AF65-F5344CB8AC3E}">
        <p14:creationId xmlns:p14="http://schemas.microsoft.com/office/powerpoint/2010/main" val="32160837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6" name="Rectangle 82">
            <a:extLst>
              <a:ext uri="{FF2B5EF4-FFF2-40B4-BE49-F238E27FC236}">
                <a16:creationId xmlns:a16="http://schemas.microsoft.com/office/drawing/2014/main" id="{158E38A4-F699-490C-8D1F-E8AD332D9B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84">
            <a:extLst>
              <a:ext uri="{FF2B5EF4-FFF2-40B4-BE49-F238E27FC236}">
                <a16:creationId xmlns:a16="http://schemas.microsoft.com/office/drawing/2014/main" id="{939C6AAB-48AC-41A3-95C2-6BF83715DF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620000" cy="6858000"/>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86">
            <a:extLst>
              <a:ext uri="{FF2B5EF4-FFF2-40B4-BE49-F238E27FC236}">
                <a16:creationId xmlns:a16="http://schemas.microsoft.com/office/drawing/2014/main" id="{F6EE861B-7D2F-4B7C-A6E3-5937E81B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081" y="159026"/>
            <a:ext cx="7313839" cy="6542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2D29C41C-855F-78BB-D1F3-9C5B007E6929}"/>
              </a:ext>
            </a:extLst>
          </p:cNvPr>
          <p:cNvSpPr>
            <a:spLocks noGrp="1"/>
          </p:cNvSpPr>
          <p:nvPr>
            <p:ph type="title"/>
          </p:nvPr>
        </p:nvSpPr>
        <p:spPr>
          <a:xfrm>
            <a:off x="1077426" y="723901"/>
            <a:ext cx="5465148" cy="1288884"/>
          </a:xfrm>
        </p:spPr>
        <p:txBody>
          <a:bodyPr vert="horz" lIns="91440" tIns="45720" rIns="91440" bIns="45720" rtlCol="0" anchor="b">
            <a:normAutofit/>
          </a:bodyPr>
          <a:lstStyle/>
          <a:p>
            <a:pPr algn="ctr"/>
            <a:r>
              <a:rPr lang="en-US" kern="1200" cap="all" spc="390" baseline="0">
                <a:latin typeface="Verdana"/>
                <a:ea typeface="Verdana"/>
              </a:rPr>
              <a:t>Brak </a:t>
            </a:r>
            <a:r>
              <a:rPr lang="en-US" kern="1200" cap="all" spc="390" baseline="0" err="1">
                <a:latin typeface="Verdana"/>
                <a:ea typeface="Verdana"/>
              </a:rPr>
              <a:t>opłat</a:t>
            </a:r>
            <a:r>
              <a:rPr lang="en-US" kern="1200" cap="all" spc="390" baseline="0">
                <a:latin typeface="Verdana"/>
                <a:ea typeface="Verdana"/>
              </a:rPr>
              <a:t> </a:t>
            </a:r>
            <a:r>
              <a:rPr lang="en-US" kern="1200" cap="all" spc="390" baseline="0" err="1">
                <a:latin typeface="Verdana"/>
                <a:ea typeface="Verdana"/>
              </a:rPr>
              <a:t>transakcyjnych</a:t>
            </a:r>
            <a:endParaRPr lang="en-US" kern="1200" cap="all" spc="390" baseline="0">
              <a:latin typeface="Verdana"/>
              <a:ea typeface="Verdana"/>
            </a:endParaRPr>
          </a:p>
          <a:p>
            <a:pPr algn="ctr"/>
            <a:endParaRPr lang="en-US" kern="1200" cap="all" spc="390" baseline="0">
              <a:latin typeface="+mj-lt"/>
              <a:ea typeface="+mj-ea"/>
              <a:cs typeface="+mj-cs"/>
            </a:endParaRPr>
          </a:p>
        </p:txBody>
      </p:sp>
      <p:graphicFrame>
        <p:nvGraphicFramePr>
          <p:cNvPr id="109" name="Symbol zastępczy zawartości 2">
            <a:extLst>
              <a:ext uri="{FF2B5EF4-FFF2-40B4-BE49-F238E27FC236}">
                <a16:creationId xmlns:a16="http://schemas.microsoft.com/office/drawing/2014/main" id="{2F3B133F-C7C7-08DC-E91E-EE2235AB36CD}"/>
              </a:ext>
            </a:extLst>
          </p:cNvPr>
          <p:cNvGraphicFramePr>
            <a:graphicFrameLocks noGrp="1"/>
          </p:cNvGraphicFramePr>
          <p:nvPr>
            <p:ph idx="1"/>
            <p:extLst>
              <p:ext uri="{D42A27DB-BD31-4B8C-83A1-F6EECF244321}">
                <p14:modId xmlns:p14="http://schemas.microsoft.com/office/powerpoint/2010/main" val="1501031853"/>
              </p:ext>
            </p:extLst>
          </p:nvPr>
        </p:nvGraphicFramePr>
        <p:xfrm>
          <a:off x="1086719" y="2732545"/>
          <a:ext cx="5465149" cy="32328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Obraz 4" descr="Opłata interchange fee – ile kosztuje płatność kartą? - KartyOnline.pl">
            <a:extLst>
              <a:ext uri="{FF2B5EF4-FFF2-40B4-BE49-F238E27FC236}">
                <a16:creationId xmlns:a16="http://schemas.microsoft.com/office/drawing/2014/main" id="{C47E73EE-9BDE-EA90-C100-7131C908101D}"/>
              </a:ext>
            </a:extLst>
          </p:cNvPr>
          <p:cNvPicPr>
            <a:picLocks noChangeAspect="1"/>
          </p:cNvPicPr>
          <p:nvPr/>
        </p:nvPicPr>
        <p:blipFill rotWithShape="1">
          <a:blip r:embed="rId7">
            <a:alphaModFix/>
          </a:blip>
          <a:srcRect l="12586" r="29913" b="-1"/>
          <a:stretch/>
        </p:blipFill>
        <p:spPr>
          <a:xfrm>
            <a:off x="7620000" y="10"/>
            <a:ext cx="4572000" cy="6857990"/>
          </a:xfrm>
          <a:prstGeom prst="rect">
            <a:avLst/>
          </a:prstGeom>
        </p:spPr>
      </p:pic>
      <p:grpSp>
        <p:nvGrpSpPr>
          <p:cNvPr id="89" name="Group 88">
            <a:extLst>
              <a:ext uri="{FF2B5EF4-FFF2-40B4-BE49-F238E27FC236}">
                <a16:creationId xmlns:a16="http://schemas.microsoft.com/office/drawing/2014/main" id="{073091F1-AA5A-47C6-9502-D5870A72D50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76258" y="2320171"/>
            <a:ext cx="867485" cy="115439"/>
            <a:chOff x="8910933" y="1861308"/>
            <a:chExt cx="867485" cy="115439"/>
          </a:xfrm>
        </p:grpSpPr>
        <p:sp>
          <p:nvSpPr>
            <p:cNvPr id="90" name="Rectangle 89">
              <a:extLst>
                <a:ext uri="{FF2B5EF4-FFF2-40B4-BE49-F238E27FC236}">
                  <a16:creationId xmlns:a16="http://schemas.microsoft.com/office/drawing/2014/main" id="{8085C4F7-6E91-4DF6-BB01-A46132BC35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8964825" flipH="1">
              <a:off x="9286956" y="1861308"/>
              <a:ext cx="115439" cy="115439"/>
            </a:xfrm>
            <a:prstGeom prst="rect">
              <a:avLst/>
            </a:prstGeom>
            <a:no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ffectLst>
                  <a:outerShdw blurRad="38100" dist="38100" dir="2700000" algn="tl">
                    <a:srgbClr val="000000">
                      <a:alpha val="43137"/>
                    </a:srgbClr>
                  </a:outerShdw>
                </a:effectLst>
              </a:endParaRPr>
            </a:p>
          </p:txBody>
        </p:sp>
        <p:cxnSp>
          <p:nvCxnSpPr>
            <p:cNvPr id="91" name="Straight Connector 90">
              <a:extLst>
                <a:ext uri="{FF2B5EF4-FFF2-40B4-BE49-F238E27FC236}">
                  <a16:creationId xmlns:a16="http://schemas.microsoft.com/office/drawing/2014/main" id="{25476588-B9AD-4662-A085-8E4D91493B3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426289"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9" name="Straight Connector 91">
              <a:extLst>
                <a:ext uri="{FF2B5EF4-FFF2-40B4-BE49-F238E27FC236}">
                  <a16:creationId xmlns:a16="http://schemas.microsoft.com/office/drawing/2014/main" id="{BCDB34B3-D348-476E-BE7F-1139370F431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8910933"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7120860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9"/>
                                        </p:tgtEl>
                                        <p:attrNameLst>
                                          <p:attrName>style.visibility</p:attrName>
                                        </p:attrNameLst>
                                      </p:cBhvr>
                                      <p:to>
                                        <p:strVal val="visible"/>
                                      </p:to>
                                    </p:set>
                                    <p:anim calcmode="lin" valueType="num">
                                      <p:cBhvr additive="base">
                                        <p:cTn id="7" dur="500" fill="hold"/>
                                        <p:tgtEl>
                                          <p:spTgt spid="109"/>
                                        </p:tgtEl>
                                        <p:attrNameLst>
                                          <p:attrName>ppt_x</p:attrName>
                                        </p:attrNameLst>
                                      </p:cBhvr>
                                      <p:tavLst>
                                        <p:tav tm="0">
                                          <p:val>
                                            <p:strVal val="#ppt_x"/>
                                          </p:val>
                                        </p:tav>
                                        <p:tav tm="100000">
                                          <p:val>
                                            <p:strVal val="#ppt_x"/>
                                          </p:val>
                                        </p:tav>
                                      </p:tavLst>
                                    </p:anim>
                                    <p:anim calcmode="lin" valueType="num">
                                      <p:cBhvr additive="base">
                                        <p:cTn id="8" dur="500" fill="hold"/>
                                        <p:tgtEl>
                                          <p:spTgt spid="10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9"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7B22176A-41DB-4D9A-9B6F-F2296F1ED1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774A8DF5-445E-49C5-B10A-8DF5FEFBCC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A4E38D9-EFB8-40B5-B42B-514FBF1803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0920" y="157606"/>
            <a:ext cx="11870161" cy="6542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434115CC-9A1D-9F62-45C1-769AA4213FBD}"/>
              </a:ext>
            </a:extLst>
          </p:cNvPr>
          <p:cNvSpPr>
            <a:spLocks noGrp="1"/>
          </p:cNvSpPr>
          <p:nvPr>
            <p:ph type="title"/>
          </p:nvPr>
        </p:nvSpPr>
        <p:spPr>
          <a:xfrm>
            <a:off x="1028701" y="963919"/>
            <a:ext cx="10134600" cy="1036994"/>
          </a:xfrm>
        </p:spPr>
        <p:txBody>
          <a:bodyPr anchor="b">
            <a:normAutofit/>
          </a:bodyPr>
          <a:lstStyle/>
          <a:p>
            <a:pPr algn="ctr"/>
            <a:r>
              <a:rPr lang="pl-PL">
                <a:latin typeface="Verdana"/>
                <a:ea typeface="Verdana"/>
              </a:rPr>
              <a:t>Gotówka jako sposób na uniknięcie zadłużenia</a:t>
            </a:r>
          </a:p>
        </p:txBody>
      </p:sp>
      <p:grpSp>
        <p:nvGrpSpPr>
          <p:cNvPr id="33" name="Group 32">
            <a:extLst>
              <a:ext uri="{FF2B5EF4-FFF2-40B4-BE49-F238E27FC236}">
                <a16:creationId xmlns:a16="http://schemas.microsoft.com/office/drawing/2014/main" id="{D87FFE71-34DC-4C53-AE0F-6B141D081D0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62257" y="2169459"/>
            <a:ext cx="867485" cy="115439"/>
            <a:chOff x="8910933" y="1861308"/>
            <a:chExt cx="867485" cy="115439"/>
          </a:xfrm>
        </p:grpSpPr>
        <p:sp>
          <p:nvSpPr>
            <p:cNvPr id="34" name="Rectangle 33">
              <a:extLst>
                <a:ext uri="{FF2B5EF4-FFF2-40B4-BE49-F238E27FC236}">
                  <a16:creationId xmlns:a16="http://schemas.microsoft.com/office/drawing/2014/main" id="{37DF92F1-0E20-46AC-BB8F-F66926B40C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8964825" flipH="1">
              <a:off x="9286956" y="1861308"/>
              <a:ext cx="115439" cy="115439"/>
            </a:xfrm>
            <a:prstGeom prst="rect">
              <a:avLst/>
            </a:prstGeom>
            <a:no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ffectLst>
                  <a:outerShdw blurRad="38100" dist="38100" dir="2700000" algn="tl">
                    <a:srgbClr val="000000">
                      <a:alpha val="43137"/>
                    </a:srgbClr>
                  </a:outerShdw>
                </a:effectLst>
              </a:endParaRPr>
            </a:p>
          </p:txBody>
        </p:sp>
        <p:cxnSp>
          <p:nvCxnSpPr>
            <p:cNvPr id="35" name="Straight Connector 34">
              <a:extLst>
                <a:ext uri="{FF2B5EF4-FFF2-40B4-BE49-F238E27FC236}">
                  <a16:creationId xmlns:a16="http://schemas.microsoft.com/office/drawing/2014/main" id="{FFA14CB4-8459-4D23-B4FF-8F9868E3FC9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426289"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7A0C763F-37C4-4E00-AEB2-8867F4AA257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8910933"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grpSp>
      <p:graphicFrame>
        <p:nvGraphicFramePr>
          <p:cNvPr id="8" name="Symbol zastępczy zawartości 2">
            <a:extLst>
              <a:ext uri="{FF2B5EF4-FFF2-40B4-BE49-F238E27FC236}">
                <a16:creationId xmlns:a16="http://schemas.microsoft.com/office/drawing/2014/main" id="{E44B0F7B-988C-917E-A594-F9B19C7288D7}"/>
              </a:ext>
            </a:extLst>
          </p:cNvPr>
          <p:cNvGraphicFramePr>
            <a:graphicFrameLocks noGrp="1"/>
          </p:cNvGraphicFramePr>
          <p:nvPr>
            <p:ph idx="1"/>
            <p:extLst>
              <p:ext uri="{D42A27DB-BD31-4B8C-83A1-F6EECF244321}">
                <p14:modId xmlns:p14="http://schemas.microsoft.com/office/powerpoint/2010/main" val="2509731577"/>
              </p:ext>
            </p:extLst>
          </p:nvPr>
        </p:nvGraphicFramePr>
        <p:xfrm>
          <a:off x="1028700" y="2749258"/>
          <a:ext cx="10134600" cy="33381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5208876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1"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8" grpId="1">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51A01047-632B-4F57-9CDB-AA680D5BBB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5">
            <a:extLst>
              <a:ext uri="{FF2B5EF4-FFF2-40B4-BE49-F238E27FC236}">
                <a16:creationId xmlns:a16="http://schemas.microsoft.com/office/drawing/2014/main" id="{48EF695B-E7DE-4164-862A-9CD06DFB0E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3900" y="723900"/>
            <a:ext cx="4580642" cy="5494694"/>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 name="connsiteX4" fmla="*/ 0 w 6096000"/>
              <a:gd name="connsiteY4" fmla="*/ 0 h 6858000"/>
              <a:gd name="connsiteX0" fmla="*/ 0 w 6096000"/>
              <a:gd name="connsiteY0" fmla="*/ 0 h 6858000"/>
              <a:gd name="connsiteX1" fmla="*/ 6096000 w 6096000"/>
              <a:gd name="connsiteY1" fmla="*/ 0 h 6858000"/>
              <a:gd name="connsiteX2" fmla="*/ 6096000 w 6096000"/>
              <a:gd name="connsiteY2" fmla="*/ 6858000 h 6858000"/>
              <a:gd name="connsiteX3" fmla="*/ 3058886 w 6096000"/>
              <a:gd name="connsiteY3" fmla="*/ 6858000 h 6858000"/>
              <a:gd name="connsiteX4" fmla="*/ 0 w 6096000"/>
              <a:gd name="connsiteY4" fmla="*/ 6858000 h 6858000"/>
              <a:gd name="connsiteX5" fmla="*/ 0 w 6096000"/>
              <a:gd name="connsiteY5" fmla="*/ 0 h 6858000"/>
              <a:gd name="connsiteX0" fmla="*/ 0 w 6096000"/>
              <a:gd name="connsiteY0" fmla="*/ 0 h 6858000"/>
              <a:gd name="connsiteX1" fmla="*/ 6096000 w 6096000"/>
              <a:gd name="connsiteY1" fmla="*/ 0 h 6858000"/>
              <a:gd name="connsiteX2" fmla="*/ 6096000 w 6096000"/>
              <a:gd name="connsiteY2" fmla="*/ 6858000 h 6858000"/>
              <a:gd name="connsiteX3" fmla="*/ 3037115 w 6096000"/>
              <a:gd name="connsiteY3" fmla="*/ 5889172 h 6858000"/>
              <a:gd name="connsiteX4" fmla="*/ 0 w 6096000"/>
              <a:gd name="connsiteY4" fmla="*/ 6858000 h 6858000"/>
              <a:gd name="connsiteX5" fmla="*/ 0 w 6096000"/>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0" h="6858000">
                <a:moveTo>
                  <a:pt x="0" y="0"/>
                </a:moveTo>
                <a:lnTo>
                  <a:pt x="6096000" y="0"/>
                </a:lnTo>
                <a:lnTo>
                  <a:pt x="6096000" y="6858000"/>
                </a:lnTo>
                <a:lnTo>
                  <a:pt x="3037115" y="5889172"/>
                </a:lnTo>
                <a:lnTo>
                  <a:pt x="0" y="6858000"/>
                </a:lnTo>
                <a:lnTo>
                  <a:pt x="0"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B785975B-6D0B-7432-148B-600A66B06580}"/>
              </a:ext>
            </a:extLst>
          </p:cNvPr>
          <p:cNvSpPr>
            <a:spLocks noGrp="1"/>
          </p:cNvSpPr>
          <p:nvPr>
            <p:ph type="title"/>
          </p:nvPr>
        </p:nvSpPr>
        <p:spPr>
          <a:xfrm>
            <a:off x="1038883" y="1000366"/>
            <a:ext cx="3995397" cy="1239627"/>
          </a:xfrm>
        </p:spPr>
        <p:txBody>
          <a:bodyPr anchor="b">
            <a:normAutofit/>
          </a:bodyPr>
          <a:lstStyle/>
          <a:p>
            <a:pPr algn="ctr"/>
            <a:r>
              <a:rPr lang="pl-PL">
                <a:latin typeface="Verdana"/>
                <a:ea typeface="Verdana"/>
              </a:rPr>
              <a:t>Kontrola nad wydatkami</a:t>
            </a:r>
          </a:p>
        </p:txBody>
      </p:sp>
      <p:sp>
        <p:nvSpPr>
          <p:cNvPr id="3" name="Symbol zastępczy zawartości 2">
            <a:extLst>
              <a:ext uri="{FF2B5EF4-FFF2-40B4-BE49-F238E27FC236}">
                <a16:creationId xmlns:a16="http://schemas.microsoft.com/office/drawing/2014/main" id="{CE787AB5-1364-4BC8-8093-5E770282D306}"/>
              </a:ext>
            </a:extLst>
          </p:cNvPr>
          <p:cNvSpPr>
            <a:spLocks noGrp="1"/>
          </p:cNvSpPr>
          <p:nvPr>
            <p:ph idx="1"/>
          </p:nvPr>
        </p:nvSpPr>
        <p:spPr>
          <a:xfrm>
            <a:off x="848494" y="2884395"/>
            <a:ext cx="4328787" cy="2469140"/>
          </a:xfrm>
        </p:spPr>
        <p:txBody>
          <a:bodyPr vert="horz" lIns="91440" tIns="45720" rIns="91440" bIns="45720" rtlCol="0" anchor="ctr">
            <a:normAutofit/>
          </a:bodyPr>
          <a:lstStyle/>
          <a:p>
            <a:pPr marL="457200" indent="-457200" algn="ctr">
              <a:buAutoNum type="arabicPeriod"/>
            </a:pPr>
            <a:r>
              <a:rPr lang="pl-PL" dirty="0">
                <a:latin typeface="Verdana"/>
                <a:ea typeface="Verdana"/>
              </a:rPr>
              <a:t>Ograniczenie nadmiernych wydatków</a:t>
            </a:r>
            <a:endParaRPr lang="pl-PL" dirty="0"/>
          </a:p>
          <a:p>
            <a:pPr marL="457200" indent="-457200" algn="ctr">
              <a:buAutoNum type="arabicPeriod"/>
            </a:pPr>
            <a:r>
              <a:rPr lang="pl-PL" dirty="0">
                <a:latin typeface="Verdana"/>
                <a:ea typeface="Verdana"/>
              </a:rPr>
              <a:t>Świadomość budżetu</a:t>
            </a:r>
            <a:endParaRPr lang="pl-PL" dirty="0"/>
          </a:p>
          <a:p>
            <a:pPr marL="457200" indent="-457200" algn="ctr">
              <a:buFontTx/>
              <a:buAutoNum type="arabicPeriod"/>
            </a:pPr>
            <a:endParaRPr lang="pl-PL" dirty="0">
              <a:latin typeface="Verdana"/>
              <a:ea typeface="Verdana"/>
            </a:endParaRPr>
          </a:p>
        </p:txBody>
      </p:sp>
      <p:pic>
        <p:nvPicPr>
          <p:cNvPr id="5" name="Obraz 4" descr="Printabstract Wykres Finansowy Z 3d Zielony Kolor Uptrend Linii Strzałki  Wykres Iść W Górę I Giełdzie Na Białym Tle Kolorów - Stockowe grafiki  wektorowe i więcej obrazów Giełda - iStock">
            <a:extLst>
              <a:ext uri="{FF2B5EF4-FFF2-40B4-BE49-F238E27FC236}">
                <a16:creationId xmlns:a16="http://schemas.microsoft.com/office/drawing/2014/main" id="{70479607-D0A4-B576-D98C-B036C25A1834}"/>
              </a:ext>
            </a:extLst>
          </p:cNvPr>
          <p:cNvPicPr>
            <a:picLocks noChangeAspect="1"/>
          </p:cNvPicPr>
          <p:nvPr/>
        </p:nvPicPr>
        <p:blipFill>
          <a:blip r:embed="rId2"/>
          <a:stretch>
            <a:fillRect/>
          </a:stretch>
        </p:blipFill>
        <p:spPr>
          <a:xfrm>
            <a:off x="5905500" y="1685309"/>
            <a:ext cx="5715000" cy="3571875"/>
          </a:xfrm>
          <a:prstGeom prst="rect">
            <a:avLst/>
          </a:prstGeom>
        </p:spPr>
      </p:pic>
      <p:grpSp>
        <p:nvGrpSpPr>
          <p:cNvPr id="40" name="Group 39">
            <a:extLst>
              <a:ext uri="{FF2B5EF4-FFF2-40B4-BE49-F238E27FC236}">
                <a16:creationId xmlns:a16="http://schemas.microsoft.com/office/drawing/2014/main" id="{D5ADB088-C125-457F-9C61-DFE21DCEF4A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580479" y="2543656"/>
            <a:ext cx="867485" cy="115439"/>
            <a:chOff x="8910933" y="1861308"/>
            <a:chExt cx="867485" cy="115439"/>
          </a:xfrm>
        </p:grpSpPr>
        <p:sp>
          <p:nvSpPr>
            <p:cNvPr id="41" name="Rectangle 40">
              <a:extLst>
                <a:ext uri="{FF2B5EF4-FFF2-40B4-BE49-F238E27FC236}">
                  <a16:creationId xmlns:a16="http://schemas.microsoft.com/office/drawing/2014/main" id="{6DE177E3-7A50-4A27-B466-79375BA19D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8964825" flipH="1">
              <a:off x="9286956" y="1861308"/>
              <a:ext cx="115439" cy="115439"/>
            </a:xfrm>
            <a:prstGeom prst="rect">
              <a:avLst/>
            </a:prstGeom>
            <a:no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Connector 41">
              <a:extLst>
                <a:ext uri="{FF2B5EF4-FFF2-40B4-BE49-F238E27FC236}">
                  <a16:creationId xmlns:a16="http://schemas.microsoft.com/office/drawing/2014/main" id="{6F53D207-3550-41FA-BBC0-A5220E7346D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426289"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EF5A581-4EC8-4E1B-BF64-8A1FE8530F2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8910933"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3234822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1" name="Rectangle 90">
            <a:extLst>
              <a:ext uri="{FF2B5EF4-FFF2-40B4-BE49-F238E27FC236}">
                <a16:creationId xmlns:a16="http://schemas.microsoft.com/office/drawing/2014/main" id="{51A01047-632B-4F57-9CDB-AA680D5BBB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5">
            <a:extLst>
              <a:ext uri="{FF2B5EF4-FFF2-40B4-BE49-F238E27FC236}">
                <a16:creationId xmlns:a16="http://schemas.microsoft.com/office/drawing/2014/main" id="{48EF695B-E7DE-4164-862A-9CD06DFB0E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3900" y="723900"/>
            <a:ext cx="4580642" cy="5494694"/>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 name="connsiteX4" fmla="*/ 0 w 6096000"/>
              <a:gd name="connsiteY4" fmla="*/ 0 h 6858000"/>
              <a:gd name="connsiteX0" fmla="*/ 0 w 6096000"/>
              <a:gd name="connsiteY0" fmla="*/ 0 h 6858000"/>
              <a:gd name="connsiteX1" fmla="*/ 6096000 w 6096000"/>
              <a:gd name="connsiteY1" fmla="*/ 0 h 6858000"/>
              <a:gd name="connsiteX2" fmla="*/ 6096000 w 6096000"/>
              <a:gd name="connsiteY2" fmla="*/ 6858000 h 6858000"/>
              <a:gd name="connsiteX3" fmla="*/ 3058886 w 6096000"/>
              <a:gd name="connsiteY3" fmla="*/ 6858000 h 6858000"/>
              <a:gd name="connsiteX4" fmla="*/ 0 w 6096000"/>
              <a:gd name="connsiteY4" fmla="*/ 6858000 h 6858000"/>
              <a:gd name="connsiteX5" fmla="*/ 0 w 6096000"/>
              <a:gd name="connsiteY5" fmla="*/ 0 h 6858000"/>
              <a:gd name="connsiteX0" fmla="*/ 0 w 6096000"/>
              <a:gd name="connsiteY0" fmla="*/ 0 h 6858000"/>
              <a:gd name="connsiteX1" fmla="*/ 6096000 w 6096000"/>
              <a:gd name="connsiteY1" fmla="*/ 0 h 6858000"/>
              <a:gd name="connsiteX2" fmla="*/ 6096000 w 6096000"/>
              <a:gd name="connsiteY2" fmla="*/ 6858000 h 6858000"/>
              <a:gd name="connsiteX3" fmla="*/ 3037115 w 6096000"/>
              <a:gd name="connsiteY3" fmla="*/ 5889172 h 6858000"/>
              <a:gd name="connsiteX4" fmla="*/ 0 w 6096000"/>
              <a:gd name="connsiteY4" fmla="*/ 6858000 h 6858000"/>
              <a:gd name="connsiteX5" fmla="*/ 0 w 6096000"/>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0" h="6858000">
                <a:moveTo>
                  <a:pt x="0" y="0"/>
                </a:moveTo>
                <a:lnTo>
                  <a:pt x="6096000" y="0"/>
                </a:lnTo>
                <a:lnTo>
                  <a:pt x="6096000" y="6858000"/>
                </a:lnTo>
                <a:lnTo>
                  <a:pt x="3037115" y="5889172"/>
                </a:lnTo>
                <a:lnTo>
                  <a:pt x="0" y="6858000"/>
                </a:lnTo>
                <a:lnTo>
                  <a:pt x="0"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59622C8E-9022-096A-7445-AD3DDB86BBCE}"/>
              </a:ext>
            </a:extLst>
          </p:cNvPr>
          <p:cNvSpPr>
            <a:spLocks noGrp="1"/>
          </p:cNvSpPr>
          <p:nvPr>
            <p:ph type="title"/>
          </p:nvPr>
        </p:nvSpPr>
        <p:spPr>
          <a:xfrm>
            <a:off x="1038883" y="1000366"/>
            <a:ext cx="3995397" cy="1239627"/>
          </a:xfrm>
        </p:spPr>
        <p:txBody>
          <a:bodyPr anchor="b">
            <a:normAutofit/>
          </a:bodyPr>
          <a:lstStyle/>
          <a:p>
            <a:pPr algn="ctr"/>
            <a:r>
              <a:rPr lang="pl-PL">
                <a:latin typeface="Verdana"/>
                <a:ea typeface="Verdana"/>
              </a:rPr>
              <a:t>Bezpieczeństwo finansowe</a:t>
            </a:r>
          </a:p>
        </p:txBody>
      </p:sp>
      <p:sp>
        <p:nvSpPr>
          <p:cNvPr id="21" name="Content Placeholder 20">
            <a:extLst>
              <a:ext uri="{FF2B5EF4-FFF2-40B4-BE49-F238E27FC236}">
                <a16:creationId xmlns:a16="http://schemas.microsoft.com/office/drawing/2014/main" id="{91913917-076A-01AB-93FA-D44076F5D88F}"/>
              </a:ext>
            </a:extLst>
          </p:cNvPr>
          <p:cNvSpPr>
            <a:spLocks noGrp="1"/>
          </p:cNvSpPr>
          <p:nvPr>
            <p:ph idx="1"/>
          </p:nvPr>
        </p:nvSpPr>
        <p:spPr>
          <a:xfrm>
            <a:off x="1096144" y="2884395"/>
            <a:ext cx="3862062" cy="2469140"/>
          </a:xfrm>
        </p:spPr>
        <p:txBody>
          <a:bodyPr vert="horz" lIns="91440" tIns="45720" rIns="91440" bIns="45720" rtlCol="0" anchor="t">
            <a:normAutofit/>
          </a:bodyPr>
          <a:lstStyle/>
          <a:p>
            <a:pPr marL="457200" indent="-457200" algn="ctr">
              <a:buAutoNum type="arabicPeriod"/>
            </a:pPr>
            <a:r>
              <a:rPr lang="en-US" err="1">
                <a:latin typeface="Verdana"/>
                <a:ea typeface="Verdana"/>
              </a:rPr>
              <a:t>Awarie</a:t>
            </a:r>
            <a:r>
              <a:rPr lang="en-US">
                <a:latin typeface="Verdana"/>
                <a:ea typeface="Verdana"/>
              </a:rPr>
              <a:t> </a:t>
            </a:r>
            <a:r>
              <a:rPr lang="en-US" err="1">
                <a:latin typeface="Verdana"/>
                <a:ea typeface="Verdana"/>
              </a:rPr>
              <a:t>systemów</a:t>
            </a:r>
            <a:r>
              <a:rPr lang="en-US">
                <a:latin typeface="Verdana"/>
                <a:ea typeface="Verdana"/>
              </a:rPr>
              <a:t> </a:t>
            </a:r>
            <a:r>
              <a:rPr lang="en-US" err="1">
                <a:latin typeface="Verdana"/>
                <a:ea typeface="Verdana"/>
              </a:rPr>
              <a:t>elektronicznych</a:t>
            </a:r>
            <a:endParaRPr lang="en-US">
              <a:latin typeface="Verdana"/>
              <a:ea typeface="Verdana"/>
            </a:endParaRPr>
          </a:p>
          <a:p>
            <a:pPr marL="457200" indent="-457200" algn="ctr">
              <a:buAutoNum type="arabicPeriod"/>
            </a:pPr>
            <a:r>
              <a:rPr lang="en-US" err="1">
                <a:latin typeface="Verdana"/>
                <a:ea typeface="Verdana"/>
              </a:rPr>
              <a:t>Blokowanie</a:t>
            </a:r>
            <a:r>
              <a:rPr lang="en-US">
                <a:latin typeface="Verdana"/>
                <a:ea typeface="Verdana"/>
              </a:rPr>
              <a:t> </a:t>
            </a:r>
            <a:r>
              <a:rPr lang="en-US" err="1">
                <a:latin typeface="Verdana"/>
                <a:ea typeface="Verdana"/>
              </a:rPr>
              <a:t>kont</a:t>
            </a:r>
            <a:r>
              <a:rPr lang="en-US">
                <a:latin typeface="Verdana"/>
                <a:ea typeface="Verdana"/>
              </a:rPr>
              <a:t> </a:t>
            </a:r>
            <a:r>
              <a:rPr lang="en-US" err="1">
                <a:latin typeface="Verdana"/>
                <a:ea typeface="Verdana"/>
              </a:rPr>
              <a:t>bankowych</a:t>
            </a:r>
            <a:endParaRPr lang="en-US">
              <a:latin typeface="Verdana"/>
              <a:ea typeface="Verdana"/>
            </a:endParaRPr>
          </a:p>
        </p:txBody>
      </p:sp>
      <p:pic>
        <p:nvPicPr>
          <p:cNvPr id="3" name="Obraz 2" descr="Finance, money, money security, safe money, secure, security, shield icon -  Download on Iconfinder">
            <a:extLst>
              <a:ext uri="{FF2B5EF4-FFF2-40B4-BE49-F238E27FC236}">
                <a16:creationId xmlns:a16="http://schemas.microsoft.com/office/drawing/2014/main" id="{376A62E7-9CE1-D907-E16F-D0F3D5C6B9A0}"/>
              </a:ext>
            </a:extLst>
          </p:cNvPr>
          <p:cNvPicPr>
            <a:picLocks noChangeAspect="1"/>
          </p:cNvPicPr>
          <p:nvPr/>
        </p:nvPicPr>
        <p:blipFill>
          <a:blip r:embed="rId2"/>
          <a:stretch>
            <a:fillRect/>
          </a:stretch>
        </p:blipFill>
        <p:spPr>
          <a:xfrm>
            <a:off x="6015653" y="723900"/>
            <a:ext cx="5494694" cy="5494694"/>
          </a:xfrm>
          <a:prstGeom prst="rect">
            <a:avLst/>
          </a:prstGeom>
        </p:spPr>
      </p:pic>
      <p:grpSp>
        <p:nvGrpSpPr>
          <p:cNvPr id="95" name="Group 94">
            <a:extLst>
              <a:ext uri="{FF2B5EF4-FFF2-40B4-BE49-F238E27FC236}">
                <a16:creationId xmlns:a16="http://schemas.microsoft.com/office/drawing/2014/main" id="{D5ADB088-C125-457F-9C61-DFE21DCEF4A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580479" y="2543656"/>
            <a:ext cx="867485" cy="115439"/>
            <a:chOff x="8910933" y="1861308"/>
            <a:chExt cx="867485" cy="115439"/>
          </a:xfrm>
        </p:grpSpPr>
        <p:sp>
          <p:nvSpPr>
            <p:cNvPr id="96" name="Rectangle 95">
              <a:extLst>
                <a:ext uri="{FF2B5EF4-FFF2-40B4-BE49-F238E27FC236}">
                  <a16:creationId xmlns:a16="http://schemas.microsoft.com/office/drawing/2014/main" id="{6DE177E3-7A50-4A27-B466-79375BA19D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8964825" flipH="1">
              <a:off x="9286956" y="1861308"/>
              <a:ext cx="115439" cy="115439"/>
            </a:xfrm>
            <a:prstGeom prst="rect">
              <a:avLst/>
            </a:prstGeom>
            <a:no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7" name="Straight Connector 96">
              <a:extLst>
                <a:ext uri="{FF2B5EF4-FFF2-40B4-BE49-F238E27FC236}">
                  <a16:creationId xmlns:a16="http://schemas.microsoft.com/office/drawing/2014/main" id="{6F53D207-3550-41FA-BBC0-A5220E7346D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426289"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6EF5A581-4EC8-4E1B-BF64-8A1FE8530F2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8910933"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7109742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58860B5-4C8B-4A85-9C61-6C38237AA4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C88D8DB-F336-4940-A141-657B45C9F9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Obraz 3" descr="Bezpieczny bankomat. Trzymaj się tych trzech zasad">
            <a:extLst>
              <a:ext uri="{FF2B5EF4-FFF2-40B4-BE49-F238E27FC236}">
                <a16:creationId xmlns:a16="http://schemas.microsoft.com/office/drawing/2014/main" id="{DA37D42B-F9C5-358E-04D1-E8F784F2C491}"/>
              </a:ext>
            </a:extLst>
          </p:cNvPr>
          <p:cNvPicPr>
            <a:picLocks noChangeAspect="1"/>
          </p:cNvPicPr>
          <p:nvPr/>
        </p:nvPicPr>
        <p:blipFill rotWithShape="1">
          <a:blip r:embed="rId2">
            <a:alphaModFix amt="41000"/>
          </a:blip>
          <a:srcRect t="12789" b="12211"/>
          <a:stretch/>
        </p:blipFill>
        <p:spPr>
          <a:xfrm>
            <a:off x="20" y="1"/>
            <a:ext cx="12191979" cy="6858000"/>
          </a:xfrm>
          <a:prstGeom prst="rect">
            <a:avLst/>
          </a:prstGeom>
        </p:spPr>
      </p:pic>
      <p:sp>
        <p:nvSpPr>
          <p:cNvPr id="13" name="Rectangle 5">
            <a:extLst>
              <a:ext uri="{FF2B5EF4-FFF2-40B4-BE49-F238E27FC236}">
                <a16:creationId xmlns:a16="http://schemas.microsoft.com/office/drawing/2014/main" id="{59F0F49B-3281-41C6-B073-D004251511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8701" y="1028406"/>
            <a:ext cx="4038600" cy="4841072"/>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 name="connsiteX4" fmla="*/ 0 w 6096000"/>
              <a:gd name="connsiteY4" fmla="*/ 0 h 6858000"/>
              <a:gd name="connsiteX0" fmla="*/ 0 w 6096000"/>
              <a:gd name="connsiteY0" fmla="*/ 0 h 6858000"/>
              <a:gd name="connsiteX1" fmla="*/ 6096000 w 6096000"/>
              <a:gd name="connsiteY1" fmla="*/ 0 h 6858000"/>
              <a:gd name="connsiteX2" fmla="*/ 6096000 w 6096000"/>
              <a:gd name="connsiteY2" fmla="*/ 6858000 h 6858000"/>
              <a:gd name="connsiteX3" fmla="*/ 3058886 w 6096000"/>
              <a:gd name="connsiteY3" fmla="*/ 6858000 h 6858000"/>
              <a:gd name="connsiteX4" fmla="*/ 0 w 6096000"/>
              <a:gd name="connsiteY4" fmla="*/ 6858000 h 6858000"/>
              <a:gd name="connsiteX5" fmla="*/ 0 w 6096000"/>
              <a:gd name="connsiteY5" fmla="*/ 0 h 6858000"/>
              <a:gd name="connsiteX0" fmla="*/ 0 w 6096000"/>
              <a:gd name="connsiteY0" fmla="*/ 0 h 6858000"/>
              <a:gd name="connsiteX1" fmla="*/ 6096000 w 6096000"/>
              <a:gd name="connsiteY1" fmla="*/ 0 h 6858000"/>
              <a:gd name="connsiteX2" fmla="*/ 6096000 w 6096000"/>
              <a:gd name="connsiteY2" fmla="*/ 6858000 h 6858000"/>
              <a:gd name="connsiteX3" fmla="*/ 3037115 w 6096000"/>
              <a:gd name="connsiteY3" fmla="*/ 5889172 h 6858000"/>
              <a:gd name="connsiteX4" fmla="*/ 0 w 6096000"/>
              <a:gd name="connsiteY4" fmla="*/ 6858000 h 6858000"/>
              <a:gd name="connsiteX5" fmla="*/ 0 w 6096000"/>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0" h="6858000">
                <a:moveTo>
                  <a:pt x="0" y="0"/>
                </a:moveTo>
                <a:lnTo>
                  <a:pt x="6096000" y="0"/>
                </a:lnTo>
                <a:lnTo>
                  <a:pt x="6096000" y="6858000"/>
                </a:lnTo>
                <a:lnTo>
                  <a:pt x="3037115" y="5889172"/>
                </a:lnTo>
                <a:lnTo>
                  <a:pt x="0" y="6858000"/>
                </a:lnTo>
                <a:lnTo>
                  <a:pt x="0" y="0"/>
                </a:lnTo>
                <a:close/>
              </a:path>
            </a:pathLst>
          </a:custGeom>
          <a:solidFill>
            <a:schemeClr val="bg2">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3966B0B4-4E12-0B7F-36E5-5238B3676B75}"/>
              </a:ext>
            </a:extLst>
          </p:cNvPr>
          <p:cNvSpPr>
            <a:spLocks noGrp="1"/>
          </p:cNvSpPr>
          <p:nvPr>
            <p:ph type="title"/>
          </p:nvPr>
        </p:nvSpPr>
        <p:spPr>
          <a:xfrm>
            <a:off x="1424940" y="1700294"/>
            <a:ext cx="3246119" cy="2608006"/>
          </a:xfrm>
        </p:spPr>
        <p:txBody>
          <a:bodyPr anchor="ctr">
            <a:normAutofit/>
          </a:bodyPr>
          <a:lstStyle/>
          <a:p>
            <a:pPr algn="ctr"/>
            <a:r>
              <a:rPr lang="pl-PL">
                <a:latin typeface="Verdana"/>
                <a:ea typeface="Verdana"/>
              </a:rPr>
              <a:t>Brak uzależnienia od technologii</a:t>
            </a:r>
          </a:p>
        </p:txBody>
      </p:sp>
      <p:graphicFrame>
        <p:nvGraphicFramePr>
          <p:cNvPr id="27" name="Symbol zastępczy zawartości 2">
            <a:extLst>
              <a:ext uri="{FF2B5EF4-FFF2-40B4-BE49-F238E27FC236}">
                <a16:creationId xmlns:a16="http://schemas.microsoft.com/office/drawing/2014/main" id="{483EDF38-55D7-A5FA-B18B-ACCC8EB64050}"/>
              </a:ext>
            </a:extLst>
          </p:cNvPr>
          <p:cNvGraphicFramePr>
            <a:graphicFrameLocks noGrp="1"/>
          </p:cNvGraphicFramePr>
          <p:nvPr>
            <p:ph idx="1"/>
            <p:extLst>
              <p:ext uri="{D42A27DB-BD31-4B8C-83A1-F6EECF244321}">
                <p14:modId xmlns:p14="http://schemas.microsoft.com/office/powerpoint/2010/main" val="3687128293"/>
              </p:ext>
            </p:extLst>
          </p:nvPr>
        </p:nvGraphicFramePr>
        <p:xfrm>
          <a:off x="6467877" y="1024007"/>
          <a:ext cx="4176882" cy="46239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5" name="Group 14">
            <a:extLst>
              <a:ext uri="{FF2B5EF4-FFF2-40B4-BE49-F238E27FC236}">
                <a16:creationId xmlns:a16="http://schemas.microsoft.com/office/drawing/2014/main" id="{BD2492B2-B8B7-4A51-ABA9-EB4480F7766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614259" y="4550150"/>
            <a:ext cx="867485" cy="115439"/>
            <a:chOff x="8910933" y="1861308"/>
            <a:chExt cx="867485" cy="115439"/>
          </a:xfrm>
        </p:grpSpPr>
        <p:sp>
          <p:nvSpPr>
            <p:cNvPr id="16" name="Rectangle 15">
              <a:extLst>
                <a:ext uri="{FF2B5EF4-FFF2-40B4-BE49-F238E27FC236}">
                  <a16:creationId xmlns:a16="http://schemas.microsoft.com/office/drawing/2014/main" id="{EE25C357-E66E-42A1-A409-1235486B5C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8964825" flipH="1">
              <a:off x="9286956" y="1861308"/>
              <a:ext cx="115439" cy="115439"/>
            </a:xfrm>
            <a:prstGeom prst="rect">
              <a:avLst/>
            </a:prstGeom>
            <a:no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id="{46318FBB-DA09-4FF6-B480-C513819F1B8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426289"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567E98EC-5AA4-4A5A-9F6D-20968E3A5E0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8910933"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E30DE9CB-4267-487A-915E-5665607E9F3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614258" y="4550150"/>
            <a:ext cx="867485" cy="115439"/>
            <a:chOff x="8910933" y="1861308"/>
            <a:chExt cx="867485" cy="115439"/>
          </a:xfrm>
        </p:grpSpPr>
        <p:sp>
          <p:nvSpPr>
            <p:cNvPr id="21" name="Rectangle 20">
              <a:extLst>
                <a:ext uri="{FF2B5EF4-FFF2-40B4-BE49-F238E27FC236}">
                  <a16:creationId xmlns:a16="http://schemas.microsoft.com/office/drawing/2014/main" id="{E237361B-A61F-4EEA-8554-10DEFF0ABE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8964825" flipH="1">
              <a:off x="9286956" y="1861308"/>
              <a:ext cx="115439" cy="115439"/>
            </a:xfrm>
            <a:prstGeom prst="rect">
              <a:avLst/>
            </a:prstGeom>
            <a:no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cxnSp>
          <p:nvCxnSpPr>
            <p:cNvPr id="22" name="Straight Connector 21">
              <a:extLst>
                <a:ext uri="{FF2B5EF4-FFF2-40B4-BE49-F238E27FC236}">
                  <a16:creationId xmlns:a16="http://schemas.microsoft.com/office/drawing/2014/main" id="{BBBC8A6A-A883-4F9C-82BA-607223F36CF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426289"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E234343E-05EC-4327-BA72-FD68FF0491B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8910933"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6882963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7" grpId="0">
        <p:bldAsOne/>
      </p:bldGraphic>
    </p:bldLst>
  </p:timing>
</p:sld>
</file>

<file path=ppt/theme/theme1.xml><?xml version="1.0" encoding="utf-8"?>
<a:theme xmlns:a="http://schemas.openxmlformats.org/drawingml/2006/main" name="AdornVTI">
  <a:themeElements>
    <a:clrScheme name="GC1">
      <a:dk1>
        <a:sysClr val="windowText" lastClr="000000"/>
      </a:dk1>
      <a:lt1>
        <a:sysClr val="window" lastClr="FFFFFF"/>
      </a:lt1>
      <a:dk2>
        <a:srgbClr val="2C2830"/>
      </a:dk2>
      <a:lt2>
        <a:srgbClr val="E0DCE1"/>
      </a:lt2>
      <a:accent1>
        <a:srgbClr val="908193"/>
      </a:accent1>
      <a:accent2>
        <a:srgbClr val="A08889"/>
      </a:accent2>
      <a:accent3>
        <a:srgbClr val="B48C7E"/>
      </a:accent3>
      <a:accent4>
        <a:srgbClr val="809C9B"/>
      </a:accent4>
      <a:accent5>
        <a:srgbClr val="899F91"/>
      </a:accent5>
      <a:accent6>
        <a:srgbClr val="728274"/>
      </a:accent6>
      <a:hlink>
        <a:srgbClr val="837585"/>
      </a:hlink>
      <a:folHlink>
        <a:srgbClr val="677E83"/>
      </a:folHlink>
    </a:clrScheme>
    <a:fontScheme name="Bembo">
      <a:majorFont>
        <a:latin typeface="Bembo"/>
        <a:ea typeface=""/>
        <a:cs typeface=""/>
      </a:majorFont>
      <a:minorFont>
        <a:latin typeface="Bemb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dornVTI" id="{497E3FA9-5A27-4D12-9D04-917BEF3D1303}" vid="{34192A01-61CA-4566-9818-841C607496F7}"/>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TC103457464[[fn=Dividend]]</Template>
  <Application>Microsoft Office PowerPoint</Application>
  <PresentationFormat>Panoramiczny</PresentationFormat>
  <Slides>12</Slides>
  <Notes>1</Notes>
  <HiddenSlides>0</HiddenSlides>
  <ScaleCrop>false</ScaleCrop>
  <HeadingPairs>
    <vt:vector size="4" baseType="variant">
      <vt:variant>
        <vt:lpstr>Motyw</vt:lpstr>
      </vt:variant>
      <vt:variant>
        <vt:i4>1</vt:i4>
      </vt:variant>
      <vt:variant>
        <vt:lpstr>Tytuły slajdów</vt:lpstr>
      </vt:variant>
      <vt:variant>
        <vt:i4>12</vt:i4>
      </vt:variant>
    </vt:vector>
  </HeadingPairs>
  <TitlesOfParts>
    <vt:vector size="13" baseType="lpstr">
      <vt:lpstr>AdornVTI</vt:lpstr>
      <vt:lpstr>Dlaczego gotówka jest tak popularna?</vt:lpstr>
      <vt:lpstr>Prezentacja programu PowerPoint</vt:lpstr>
      <vt:lpstr>Prezentacja programu PowerPoint</vt:lpstr>
      <vt:lpstr>Emisja pieniądza</vt:lpstr>
      <vt:lpstr>Brak opłat transakcyjnych </vt:lpstr>
      <vt:lpstr>Gotówka jako sposób na uniknięcie zadłużenia</vt:lpstr>
      <vt:lpstr>Kontrola nad wydatkami</vt:lpstr>
      <vt:lpstr>Bezpieczeństwo finansowe</vt:lpstr>
      <vt:lpstr>Brak uzależnienia od technologii</vt:lpstr>
      <vt:lpstr>Ograniczenie ryzyka kradzieży tożsamości</vt:lpstr>
      <vt:lpstr>Udział płatności gotówkowych w stosunku do ogółu transakcji na przestrzeni ostatnich 5 lat</vt:lpstr>
      <vt:lpstr>Dziękuję za uwagę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
  <cp:lastModifiedBy>Marcel Semeniuk</cp:lastModifiedBy>
  <cp:revision>82</cp:revision>
  <dcterms:created xsi:type="dcterms:W3CDTF">2024-01-21T22:21:05Z</dcterms:created>
  <dcterms:modified xsi:type="dcterms:W3CDTF">2024-02-29T09:42:44Z</dcterms:modified>
</cp:coreProperties>
</file>